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7077075" cy="9383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A19A-F7FE-4DF8-B9AB-C49C4189241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10C7-18F2-4206-89BD-A400B9149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6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A19A-F7FE-4DF8-B9AB-C49C4189241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10C7-18F2-4206-89BD-A400B9149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2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A19A-F7FE-4DF8-B9AB-C49C4189241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10C7-18F2-4206-89BD-A400B9149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22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A19A-F7FE-4DF8-B9AB-C49C4189241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10C7-18F2-4206-89BD-A400B9149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06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A19A-F7FE-4DF8-B9AB-C49C4189241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10C7-18F2-4206-89BD-A400B9149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3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A19A-F7FE-4DF8-B9AB-C49C4189241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10C7-18F2-4206-89BD-A400B9149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8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A19A-F7FE-4DF8-B9AB-C49C4189241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10C7-18F2-4206-89BD-A400B9149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7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A19A-F7FE-4DF8-B9AB-C49C4189241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10C7-18F2-4206-89BD-A400B9149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A19A-F7FE-4DF8-B9AB-C49C4189241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10C7-18F2-4206-89BD-A400B9149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A19A-F7FE-4DF8-B9AB-C49C4189241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10C7-18F2-4206-89BD-A400B9149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62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A19A-F7FE-4DF8-B9AB-C49C4189241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10C7-18F2-4206-89BD-A400B9149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11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DA19A-F7FE-4DF8-B9AB-C49C4189241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C10C7-18F2-4206-89BD-A400B9149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3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Personal Fouls</a:t>
            </a:r>
          </a:p>
          <a:p>
            <a:r>
              <a:rPr lang="en-US" sz="4000" dirty="0" smtClean="0"/>
              <a:t>3/30/16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050" y="1026812"/>
            <a:ext cx="300990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93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Unsportsmanlike Conduct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7189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Argue with Official</a:t>
            </a:r>
          </a:p>
          <a:p>
            <a:r>
              <a:rPr lang="en-US" sz="3600" dirty="0" smtClean="0"/>
              <a:t>Profane or obscene language or gestures</a:t>
            </a:r>
          </a:p>
          <a:p>
            <a:r>
              <a:rPr lang="en-US" sz="3600" dirty="0" smtClean="0"/>
              <a:t>Bait or call undue attention to oneself (ex: post goal celebration)</a:t>
            </a:r>
          </a:p>
          <a:p>
            <a:r>
              <a:rPr lang="en-US" sz="3600" dirty="0" smtClean="0"/>
              <a:t>Deliberately using hands or fingers during face off 	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- note inadvertent touching is not unsportsmanlike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6767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12511"/>
          </a:xfrm>
        </p:spPr>
        <p:txBody>
          <a:bodyPr/>
          <a:lstStyle/>
          <a:p>
            <a:r>
              <a:rPr lang="en-US" dirty="0" smtClean="0"/>
              <a:t>Last Slide  - I Promise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210108"/>
            <a:ext cx="5157787" cy="82391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Fouling Out 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2034020"/>
            <a:ext cx="5157788" cy="4155643"/>
          </a:xfrm>
        </p:spPr>
        <p:txBody>
          <a:bodyPr/>
          <a:lstStyle/>
          <a:p>
            <a:r>
              <a:rPr lang="en-US" sz="4000" dirty="0" smtClean="0"/>
              <a:t>5 minutes of </a:t>
            </a:r>
            <a:r>
              <a:rPr lang="en-US" sz="4000" u="sng" dirty="0" smtClean="0"/>
              <a:t>personal</a:t>
            </a:r>
            <a:r>
              <a:rPr lang="en-US" sz="4000" dirty="0" smtClean="0"/>
              <a:t> fouls </a:t>
            </a:r>
          </a:p>
          <a:p>
            <a:r>
              <a:rPr lang="en-US" sz="4000" dirty="0" smtClean="0"/>
              <a:t>IS Permitted to play next game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177636"/>
            <a:ext cx="5183188" cy="8239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VS Ejection</a:t>
            </a:r>
            <a:endParaRPr lang="en-US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199" y="2034020"/>
            <a:ext cx="5479473" cy="4155643"/>
          </a:xfrm>
        </p:spPr>
        <p:txBody>
          <a:bodyPr>
            <a:normAutofit fontScale="85000" lnSpcReduction="10000"/>
          </a:bodyPr>
          <a:lstStyle/>
          <a:p>
            <a:r>
              <a:rPr lang="en-US" sz="4000" dirty="0" smtClean="0"/>
              <a:t>2 </a:t>
            </a:r>
            <a:r>
              <a:rPr lang="en-US" sz="4000" u="sng" dirty="0" smtClean="0"/>
              <a:t>Non releasable </a:t>
            </a:r>
            <a:r>
              <a:rPr lang="en-US" sz="4000" dirty="0" smtClean="0"/>
              <a:t>unsportsmanlike fouls</a:t>
            </a:r>
          </a:p>
          <a:p>
            <a:r>
              <a:rPr lang="en-US" sz="4000" dirty="0" smtClean="0"/>
              <a:t>Egregious hit, official can eject. </a:t>
            </a:r>
            <a:r>
              <a:rPr lang="en-US" sz="4000" dirty="0" err="1" smtClean="0"/>
              <a:t>Ie</a:t>
            </a:r>
            <a:r>
              <a:rPr lang="en-US" sz="4000" dirty="0" smtClean="0"/>
              <a:t> checks to head/neck </a:t>
            </a:r>
          </a:p>
          <a:p>
            <a:r>
              <a:rPr lang="en-US" sz="4000" dirty="0" smtClean="0"/>
              <a:t>Must notify assigner of team, number and name of player as this player may NOT play in next contest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9100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+mn-lt"/>
              </a:rPr>
              <a:t>Get it Correct</a:t>
            </a:r>
            <a:endParaRPr lang="en-US" sz="6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</a:rPr>
              <a:t>C</a:t>
            </a:r>
            <a:r>
              <a:rPr lang="en-US" sz="6000" dirty="0"/>
              <a:t>olor</a:t>
            </a:r>
          </a:p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</a:rPr>
              <a:t>N</a:t>
            </a:r>
            <a:r>
              <a:rPr lang="en-US" sz="6000" dirty="0"/>
              <a:t>umber</a:t>
            </a:r>
          </a:p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</a:rPr>
              <a:t>O</a:t>
            </a:r>
            <a:r>
              <a:rPr lang="en-US" sz="6000" dirty="0"/>
              <a:t>ffense</a:t>
            </a:r>
          </a:p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</a:rPr>
              <a:t>T</a:t>
            </a:r>
            <a:r>
              <a:rPr lang="en-US" sz="6000" dirty="0"/>
              <a:t>ime</a:t>
            </a:r>
          </a:p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</a:rPr>
              <a:t>E</a:t>
            </a:r>
            <a:r>
              <a:rPr lang="en-US" sz="6000" dirty="0"/>
              <a:t>xplanation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01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0582" y="309707"/>
            <a:ext cx="8104909" cy="13255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Topics covered Rule 5 </a:t>
            </a:r>
            <a:br>
              <a:rPr lang="en-US" dirty="0" smtClean="0"/>
            </a:br>
            <a:r>
              <a:rPr lang="en-US" dirty="0" smtClean="0"/>
              <a:t>Personal Fouls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7030"/>
          </a:xfrm>
        </p:spPr>
        <p:txBody>
          <a:bodyPr/>
          <a:lstStyle/>
          <a:p>
            <a:r>
              <a:rPr lang="en-US" dirty="0" smtClean="0"/>
              <a:t>Cross Check (Sec 2) </a:t>
            </a:r>
          </a:p>
          <a:p>
            <a:r>
              <a:rPr lang="en-US" dirty="0" smtClean="0"/>
              <a:t>Illegal Body Check (Sec 3)</a:t>
            </a:r>
          </a:p>
          <a:p>
            <a:r>
              <a:rPr lang="en-US" dirty="0" smtClean="0"/>
              <a:t>Checks involving Head/Neck (Sec 4)</a:t>
            </a:r>
          </a:p>
          <a:p>
            <a:r>
              <a:rPr lang="en-US" dirty="0" smtClean="0"/>
              <a:t>Slashing (Sec 7)</a:t>
            </a:r>
          </a:p>
          <a:p>
            <a:r>
              <a:rPr lang="en-US" dirty="0" smtClean="0"/>
              <a:t>Tripping  (Sec 8)</a:t>
            </a:r>
          </a:p>
          <a:p>
            <a:r>
              <a:rPr lang="en-US" dirty="0" smtClean="0"/>
              <a:t>Unnecessary Roughness  ( Sec 9)</a:t>
            </a:r>
          </a:p>
          <a:p>
            <a:r>
              <a:rPr lang="en-US" dirty="0" smtClean="0"/>
              <a:t>Unsportsmanlike Conduct ( Sec. 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98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Cross check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6572" y="4097771"/>
            <a:ext cx="9538855" cy="1998230"/>
          </a:xfrm>
        </p:spPr>
        <p:txBody>
          <a:bodyPr/>
          <a:lstStyle/>
          <a:p>
            <a:r>
              <a:rPr lang="en-US" dirty="0" smtClean="0"/>
              <a:t>Check with part of the shaft between the player’s hands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Either by thrusting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Holding extended from the player’s body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Displaying DSC_06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477" y="498764"/>
            <a:ext cx="4440323" cy="3331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31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Illegal Body Checks -  Two varieties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IBC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Body checking a player without possession or within 5 </a:t>
            </a:r>
            <a:r>
              <a:rPr lang="en-US" dirty="0" err="1" smtClean="0"/>
              <a:t>yds</a:t>
            </a:r>
            <a:r>
              <a:rPr lang="en-US" dirty="0" smtClean="0"/>
              <a:t> of the ball</a:t>
            </a:r>
          </a:p>
          <a:p>
            <a:r>
              <a:rPr lang="en-US" dirty="0" smtClean="0"/>
              <a:t>Body check form the rear or below the waist</a:t>
            </a:r>
          </a:p>
          <a:p>
            <a:r>
              <a:rPr lang="en-US" dirty="0" smtClean="0"/>
              <a:t>Body check when opponent is on the ground and not on his feet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IBC 2-3 minute Non Releasable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Body Check that targets a player in a defenseless position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ie</a:t>
            </a:r>
            <a:r>
              <a:rPr lang="en-US" dirty="0" smtClean="0"/>
              <a:t>: from the blindside,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possible recipient of a 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“buddy pass”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51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 smtClean="0"/>
              <a:t>Checks involving head/neck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7" b="677"/>
          <a:stretch>
            <a:fillRect/>
          </a:stretch>
        </p:blipFill>
        <p:spPr>
          <a:xfrm>
            <a:off x="6097588" y="1330036"/>
            <a:ext cx="5352287" cy="4226214"/>
          </a:xfrm>
        </p:spPr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702030" cy="3811588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Contact should not be initiated to opponents head or neck</a:t>
            </a:r>
          </a:p>
          <a:p>
            <a:endParaRPr lang="en-US" sz="2800" dirty="0"/>
          </a:p>
          <a:p>
            <a:r>
              <a:rPr lang="en-US" sz="2800" dirty="0" smtClean="0"/>
              <a:t>Infractions are enforced with a 2 or 3 minute non releasable foul. </a:t>
            </a:r>
          </a:p>
          <a:p>
            <a:endParaRPr lang="en-US" sz="2800" dirty="0"/>
          </a:p>
          <a:p>
            <a:r>
              <a:rPr lang="en-US" sz="2800" dirty="0" smtClean="0"/>
              <a:t>If egregious enough, ejection is an option.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145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Slashing 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Swinging a </a:t>
            </a:r>
            <a:r>
              <a:rPr lang="en-US" sz="3000" dirty="0" err="1" smtClean="0"/>
              <a:t>crosse</a:t>
            </a:r>
            <a:r>
              <a:rPr lang="en-US" sz="3000" dirty="0" smtClean="0"/>
              <a:t> at an opponent’s </a:t>
            </a:r>
            <a:r>
              <a:rPr lang="en-US" sz="3000" dirty="0" err="1" smtClean="0"/>
              <a:t>crosse</a:t>
            </a:r>
            <a:r>
              <a:rPr lang="en-US" sz="3000" dirty="0" smtClean="0"/>
              <a:t> or body with deliberate viciousness or reckless abandon, regardless if contact is made. </a:t>
            </a:r>
          </a:p>
          <a:p>
            <a:pPr lvl="1"/>
            <a:endParaRPr lang="en-US" sz="3000" dirty="0" smtClean="0"/>
          </a:p>
          <a:p>
            <a:pPr lvl="1"/>
            <a:r>
              <a:rPr lang="en-US" sz="3000" b="1" dirty="0" smtClean="0"/>
              <a:t>Point</a:t>
            </a:r>
            <a:r>
              <a:rPr lang="en-US" sz="3000" dirty="0" smtClean="0"/>
              <a:t>  in addition to the obvious slash, see the attackman who swings uncontrolled at the clearing midfielder. </a:t>
            </a:r>
          </a:p>
          <a:p>
            <a:pPr marL="457200" lvl="1" indent="0">
              <a:buNone/>
            </a:pPr>
            <a:endParaRPr lang="en-US" sz="3000" dirty="0" smtClean="0"/>
          </a:p>
          <a:p>
            <a:pPr lvl="1"/>
            <a:r>
              <a:rPr lang="en-US" sz="3000" b="1" dirty="0" smtClean="0"/>
              <a:t>Counter point  </a:t>
            </a:r>
            <a:r>
              <a:rPr lang="en-US" sz="3000" dirty="0" smtClean="0"/>
              <a:t>See 5.7.1 Situation Contact by itself does not </a:t>
            </a:r>
            <a:r>
              <a:rPr lang="en-US" sz="3000" dirty="0" err="1" smtClean="0"/>
              <a:t>constitue</a:t>
            </a:r>
            <a:r>
              <a:rPr lang="en-US" sz="3000" dirty="0" smtClean="0"/>
              <a:t> a foul, if not a definite blow or </a:t>
            </a:r>
            <a:r>
              <a:rPr lang="en-US" sz="3000" dirty="0" err="1" smtClean="0"/>
              <a:t>stike</a:t>
            </a:r>
            <a:r>
              <a:rPr lang="en-US" sz="3000" dirty="0" smtClean="0"/>
              <a:t>, it is considered a brush.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0023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Tripping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Tripping is obstructing an opponent at or below the waist with the </a:t>
            </a:r>
            <a:r>
              <a:rPr lang="en-US" dirty="0" err="1" smtClean="0"/>
              <a:t>crosse</a:t>
            </a:r>
            <a:r>
              <a:rPr lang="en-US" dirty="0" smtClean="0"/>
              <a:t>, hands, arms, feet or legs, by any positive primary action.</a:t>
            </a:r>
          </a:p>
          <a:p>
            <a:endParaRPr lang="en-US" dirty="0"/>
          </a:p>
          <a:p>
            <a:r>
              <a:rPr lang="en-US" dirty="0" smtClean="0"/>
              <a:t>If a player legally checks his opponent and the result is to cause the opponent to trip over his own stick,  no foul is committed.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Similarly, if an opponent falls over the players </a:t>
            </a:r>
            <a:r>
              <a:rPr lang="en-US" dirty="0" err="1" smtClean="0"/>
              <a:t>crosse</a:t>
            </a:r>
            <a:r>
              <a:rPr lang="en-US" dirty="0" smtClean="0"/>
              <a:t> while the player is attempting pick up the ground ball, no foul is committed.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73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Unnecessary Roughness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Excessively violent hold or push</a:t>
            </a:r>
          </a:p>
          <a:p>
            <a:r>
              <a:rPr lang="en-US" sz="3600" dirty="0" smtClean="0"/>
              <a:t>“blowing up the screen”  </a:t>
            </a:r>
          </a:p>
          <a:p>
            <a:r>
              <a:rPr lang="en-US" sz="3600" dirty="0" smtClean="0"/>
              <a:t>Avoidable deliberate act, may include a legal body check</a:t>
            </a:r>
          </a:p>
          <a:p>
            <a:r>
              <a:rPr lang="en-US" sz="3600" dirty="0" smtClean="0"/>
              <a:t>Checks delivered with gloved hand may not be a punching blow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315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438</Words>
  <Application>Microsoft Office PowerPoint</Application>
  <PresentationFormat>Custom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Get it Correct</vt:lpstr>
      <vt:lpstr>Topics covered Rule 5  Personal Fouls </vt:lpstr>
      <vt:lpstr>Cross check  </vt:lpstr>
      <vt:lpstr>Illegal Body Checks -  Two varieties</vt:lpstr>
      <vt:lpstr>Checks involving head/neck </vt:lpstr>
      <vt:lpstr>Slashing </vt:lpstr>
      <vt:lpstr>Tripping </vt:lpstr>
      <vt:lpstr>Unnecessary Roughness </vt:lpstr>
      <vt:lpstr>Unsportsmanlike Conduct </vt:lpstr>
      <vt:lpstr>Last Slide  - I Promise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Twohig, Bill</dc:creator>
  <cp:lastModifiedBy>Dede, Scott</cp:lastModifiedBy>
  <cp:revision>18</cp:revision>
  <cp:lastPrinted>2016-03-30T01:03:41Z</cp:lastPrinted>
  <dcterms:created xsi:type="dcterms:W3CDTF">2016-03-29T23:48:20Z</dcterms:created>
  <dcterms:modified xsi:type="dcterms:W3CDTF">2016-04-04T23:05:21Z</dcterms:modified>
</cp:coreProperties>
</file>