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4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65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7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42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2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8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4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9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48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96852-B73A-4917-BFB1-DD99238795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1D98F-F3E2-469B-9FFF-DE63645F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9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Lacrosse Officials Pre-Game Responsibilities</a:t>
            </a:r>
            <a:endParaRPr lang="en-US" dirty="0"/>
          </a:p>
        </p:txBody>
      </p:sp>
      <p:sp>
        <p:nvSpPr>
          <p:cNvPr id="5" name="AutoShape 4" descr="Image result for images of lacrosse sticks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5926183" y="8304667"/>
            <a:ext cx="9144000" cy="16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30" name="Picture 6" descr="Image result for images of responsibil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58" y="3956504"/>
            <a:ext cx="292417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35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Pre-Game Meeting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</a:t>
            </a:r>
          </a:p>
          <a:p>
            <a:pPr lvl="1"/>
            <a:r>
              <a:rPr lang="en-US" dirty="0" smtClean="0"/>
              <a:t>How are you going to handle face offs?</a:t>
            </a:r>
          </a:p>
          <a:p>
            <a:pPr lvl="1"/>
            <a:r>
              <a:rPr lang="en-US" dirty="0" smtClean="0"/>
              <a:t>How are you going to handle stick checks?</a:t>
            </a:r>
          </a:p>
          <a:p>
            <a:pPr lvl="1"/>
            <a:r>
              <a:rPr lang="en-US" dirty="0" smtClean="0"/>
              <a:t>When will you speak to coaches?</a:t>
            </a:r>
          </a:p>
          <a:p>
            <a:pPr lvl="1"/>
            <a:r>
              <a:rPr lang="en-US" dirty="0" smtClean="0"/>
              <a:t>When will you call captains?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2469" y="3905795"/>
            <a:ext cx="4113440" cy="229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71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Arrive At The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and Stretch</a:t>
            </a:r>
          </a:p>
          <a:p>
            <a:r>
              <a:rPr lang="en-US" dirty="0" smtClean="0"/>
              <a:t>Inspect the field</a:t>
            </a:r>
          </a:p>
          <a:p>
            <a:pPr lvl="1"/>
            <a:r>
              <a:rPr lang="en-US" dirty="0" smtClean="0"/>
              <a:t>Goal creases and lines</a:t>
            </a:r>
          </a:p>
          <a:p>
            <a:pPr lvl="1"/>
            <a:r>
              <a:rPr lang="en-US" dirty="0" smtClean="0"/>
              <a:t>Cones						</a:t>
            </a:r>
          </a:p>
          <a:p>
            <a:pPr lvl="1"/>
            <a:r>
              <a:rPr lang="en-US" dirty="0" smtClean="0"/>
              <a:t>Nets</a:t>
            </a:r>
          </a:p>
          <a:p>
            <a:pPr lvl="1"/>
            <a:r>
              <a:rPr lang="en-US" dirty="0" smtClean="0"/>
              <a:t>Penalty area</a:t>
            </a:r>
          </a:p>
          <a:p>
            <a:pPr lvl="1"/>
            <a:r>
              <a:rPr lang="en-US" dirty="0" smtClean="0"/>
              <a:t>Speak to table personnel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7437" y="2478948"/>
            <a:ext cx="4625488" cy="346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997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 With Coaches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coach first</a:t>
            </a:r>
          </a:p>
          <a:p>
            <a:pPr lvl="1"/>
            <a:r>
              <a:rPr lang="en-US" dirty="0" smtClean="0"/>
              <a:t>Confirm game time.</a:t>
            </a:r>
          </a:p>
          <a:p>
            <a:pPr lvl="1"/>
            <a:r>
              <a:rPr lang="en-US" dirty="0" smtClean="0"/>
              <a:t>Confirm balls on side lines and end lines.</a:t>
            </a:r>
          </a:p>
          <a:p>
            <a:pPr lvl="1"/>
            <a:r>
              <a:rPr lang="en-US" dirty="0" smtClean="0"/>
              <a:t>Ask for captains and in-home (first in the book)</a:t>
            </a:r>
          </a:p>
          <a:p>
            <a:pPr lvl="1"/>
            <a:r>
              <a:rPr lang="en-US" dirty="0" smtClean="0"/>
              <a:t>Anything special?</a:t>
            </a:r>
          </a:p>
          <a:p>
            <a:pPr lvl="2"/>
            <a:r>
              <a:rPr lang="en-US" dirty="0" smtClean="0"/>
              <a:t>Anthem</a:t>
            </a:r>
          </a:p>
          <a:p>
            <a:pPr lvl="2"/>
            <a:r>
              <a:rPr lang="en-US" dirty="0" smtClean="0"/>
              <a:t>Announcing starting line-ups</a:t>
            </a:r>
          </a:p>
          <a:p>
            <a:pPr lvl="2"/>
            <a:r>
              <a:rPr lang="en-US" dirty="0" smtClean="0"/>
              <a:t>Senior night, etc. </a:t>
            </a:r>
          </a:p>
          <a:p>
            <a:pPr lvl="1"/>
            <a:r>
              <a:rPr lang="en-US" dirty="0" smtClean="0"/>
              <a:t>Read PIAA sportsmanship message and be sure to get coaches' certification.</a:t>
            </a:r>
          </a:p>
          <a:p>
            <a:pPr lvl="1"/>
            <a:r>
              <a:rPr lang="en-US" dirty="0" smtClean="0"/>
              <a:t>Remind coaches of point of emphasis regarding coaches on the field.</a:t>
            </a:r>
          </a:p>
          <a:p>
            <a:pPr lvl="1"/>
            <a:r>
              <a:rPr lang="en-US" dirty="0" smtClean="0"/>
              <a:t>Repeat with visiting coach.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3649" y="666206"/>
            <a:ext cx="3600042" cy="330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33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Captains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Questions</a:t>
            </a:r>
          </a:p>
          <a:p>
            <a:r>
              <a:rPr lang="en-US" dirty="0" smtClean="0"/>
              <a:t>Sportsmanship message</a:t>
            </a:r>
          </a:p>
          <a:p>
            <a:r>
              <a:rPr lang="en-US" dirty="0" smtClean="0"/>
              <a:t>Coin Flip</a:t>
            </a:r>
          </a:p>
          <a:p>
            <a:r>
              <a:rPr lang="en-US" dirty="0" smtClean="0"/>
              <a:t>Make yourselves available for pre-game stick checks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193" y="653143"/>
            <a:ext cx="5674365" cy="309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143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Bring Out the Teams for the Line Up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154" y="2259874"/>
            <a:ext cx="8817429" cy="374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283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a Great Game!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6629" y="1867989"/>
            <a:ext cx="7929154" cy="406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577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are you working with?</a:t>
            </a:r>
          </a:p>
          <a:p>
            <a:pPr lvl="1"/>
            <a:r>
              <a:rPr lang="en-US" dirty="0" smtClean="0"/>
              <a:t>Veteran officials or rookies?</a:t>
            </a:r>
          </a:p>
          <a:p>
            <a:pPr lvl="1"/>
            <a:r>
              <a:rPr lang="en-US" dirty="0" smtClean="0"/>
              <a:t>Familiarity with partners?</a:t>
            </a:r>
          </a:p>
          <a:p>
            <a:pPr lvl="1"/>
            <a:r>
              <a:rPr lang="en-US" dirty="0" smtClean="0"/>
              <a:t>Familiarity with teams/coaches?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AutoShape 2" descr="Image result for images of variab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images of variabl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2731" y="3709850"/>
            <a:ext cx="4389120" cy="298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76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Non-Negotiables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MUST have a pre-game conference!</a:t>
            </a:r>
          </a:p>
          <a:p>
            <a:r>
              <a:rPr lang="en-US" dirty="0" smtClean="0"/>
              <a:t>You MUST have a pre-game meeting with each head coach!</a:t>
            </a:r>
          </a:p>
          <a:p>
            <a:r>
              <a:rPr lang="en-US" dirty="0" smtClean="0"/>
              <a:t>You MUST read the PIAA sportsmanship message to each coach and captains!</a:t>
            </a:r>
          </a:p>
          <a:p>
            <a:r>
              <a:rPr lang="en-US" dirty="0" smtClean="0"/>
              <a:t>You MUST have coaches certify that their “contestants are legally equipped and uniformed according to NFHA and PIAA adoptions”. Be sure all officials are present!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995" y="4633146"/>
            <a:ext cx="1680074" cy="196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781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Your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noon on the day of contest at the latest.</a:t>
            </a:r>
          </a:p>
          <a:p>
            <a:pPr lvl="1"/>
            <a:r>
              <a:rPr lang="en-US" dirty="0" smtClean="0"/>
              <a:t>What time will you arrive?</a:t>
            </a:r>
          </a:p>
          <a:p>
            <a:pPr lvl="1"/>
            <a:r>
              <a:rPr lang="en-US" dirty="0" smtClean="0"/>
              <a:t>Where will you meet?</a:t>
            </a:r>
          </a:p>
          <a:p>
            <a:pPr lvl="1"/>
            <a:r>
              <a:rPr lang="en-US" dirty="0" smtClean="0"/>
              <a:t>What uniform will you wear?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433" y="3365035"/>
            <a:ext cx="3147334" cy="260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943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The Home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</a:t>
            </a:r>
          </a:p>
          <a:p>
            <a:pPr lvl="1"/>
            <a:r>
              <a:rPr lang="en-US" dirty="0" smtClean="0"/>
              <a:t>Game Time</a:t>
            </a:r>
          </a:p>
          <a:p>
            <a:pPr lvl="1"/>
            <a:r>
              <a:rPr lang="en-US" dirty="0" smtClean="0"/>
              <a:t>Game Location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115" y="3629297"/>
            <a:ext cx="2133600" cy="213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3252651"/>
            <a:ext cx="4223657" cy="234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197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Some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teams records?</a:t>
            </a:r>
          </a:p>
          <a:p>
            <a:r>
              <a:rPr lang="en-US" dirty="0" smtClean="0"/>
              <a:t>Is it a rivalry game?</a:t>
            </a:r>
          </a:p>
          <a:p>
            <a:r>
              <a:rPr lang="en-US" dirty="0" smtClean="0"/>
              <a:t>On paper….is it a miss-match?</a:t>
            </a:r>
          </a:p>
          <a:p>
            <a:r>
              <a:rPr lang="en-US" dirty="0" smtClean="0"/>
              <a:t>Does the game have importance in terms of standings or qualifying for post-season play.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047" y="4153989"/>
            <a:ext cx="4088518" cy="228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0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 your bag!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Whistles (2)</a:t>
            </a:r>
          </a:p>
          <a:p>
            <a:pPr lvl="0"/>
            <a:r>
              <a:rPr lang="en-US" dirty="0"/>
              <a:t>Scorecards (2)</a:t>
            </a:r>
          </a:p>
          <a:p>
            <a:pPr lvl="0"/>
            <a:r>
              <a:rPr lang="en-US" dirty="0"/>
              <a:t>Pencils (2)</a:t>
            </a:r>
          </a:p>
          <a:p>
            <a:pPr lvl="0"/>
            <a:r>
              <a:rPr lang="en-US" dirty="0"/>
              <a:t>Eraser</a:t>
            </a:r>
          </a:p>
          <a:p>
            <a:pPr lvl="0"/>
            <a:r>
              <a:rPr lang="en-US" dirty="0"/>
              <a:t>Yellow flags (2</a:t>
            </a:r>
            <a:r>
              <a:rPr lang="en-US" dirty="0" smtClean="0"/>
              <a:t>)					</a:t>
            </a:r>
            <a:endParaRPr lang="en-US" dirty="0"/>
          </a:p>
          <a:p>
            <a:pPr lvl="0"/>
            <a:r>
              <a:rPr lang="en-US" dirty="0"/>
              <a:t>Twenty-second timer (2)</a:t>
            </a:r>
          </a:p>
          <a:p>
            <a:pPr lvl="0"/>
            <a:r>
              <a:rPr lang="en-US" dirty="0"/>
              <a:t>Measuring tape</a:t>
            </a:r>
          </a:p>
          <a:p>
            <a:pPr lvl="0"/>
            <a:r>
              <a:rPr lang="en-US" dirty="0"/>
              <a:t>Watch</a:t>
            </a:r>
          </a:p>
          <a:p>
            <a:pPr lvl="0"/>
            <a:r>
              <a:rPr lang="en-US" dirty="0"/>
              <a:t>Coin</a:t>
            </a:r>
          </a:p>
          <a:p>
            <a:pPr lvl="0"/>
            <a:r>
              <a:rPr lang="en-US" dirty="0"/>
              <a:t>Coach certification cards</a:t>
            </a:r>
          </a:p>
          <a:p>
            <a:pPr lvl="0"/>
            <a:r>
              <a:rPr lang="en-US" dirty="0"/>
              <a:t>Notepad</a:t>
            </a:r>
          </a:p>
          <a:p>
            <a:r>
              <a:rPr lang="en-US" dirty="0" smtClean="0"/>
              <a:t>Rule book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87" y="1030942"/>
            <a:ext cx="6579190" cy="484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033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Arrive at Game Site 45-60 Minutes Prior to Contest.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07146" y="3108801"/>
            <a:ext cx="3228975" cy="1419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591" y="2853586"/>
            <a:ext cx="2143125" cy="192965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762103" y="3244333"/>
            <a:ext cx="29903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Arrival </a:t>
            </a:r>
          </a:p>
          <a:p>
            <a:r>
              <a:rPr lang="en-US" sz="3600" dirty="0" smtClean="0"/>
              <a:t>Time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10336120" y="3244334"/>
            <a:ext cx="1642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Game Time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57762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Pre-Game Meeting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sz="2000" dirty="0" smtClean="0"/>
              <a:t>* This information may help you manage the game effectively!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or your partners had either team in the past?</a:t>
            </a:r>
          </a:p>
          <a:p>
            <a:pPr lvl="1"/>
            <a:r>
              <a:rPr lang="en-US" dirty="0" smtClean="0"/>
              <a:t>Do they ride?</a:t>
            </a:r>
          </a:p>
          <a:p>
            <a:pPr lvl="1"/>
            <a:r>
              <a:rPr lang="en-US" dirty="0" smtClean="0"/>
              <a:t>Are they physical?</a:t>
            </a:r>
          </a:p>
          <a:p>
            <a:pPr lvl="1"/>
            <a:r>
              <a:rPr lang="en-US" dirty="0" smtClean="0"/>
              <a:t>Do the coaches behave?</a:t>
            </a:r>
          </a:p>
          <a:p>
            <a:pPr lvl="1"/>
            <a:r>
              <a:rPr lang="en-US" dirty="0" smtClean="0"/>
              <a:t>Good goaltending?</a:t>
            </a:r>
          </a:p>
          <a:p>
            <a:pPr lvl="1"/>
            <a:r>
              <a:rPr lang="en-US" dirty="0" smtClean="0"/>
              <a:t>Do they run a deliberate offense?</a:t>
            </a:r>
          </a:p>
          <a:p>
            <a:pPr lvl="1"/>
            <a:r>
              <a:rPr lang="en-US" dirty="0" smtClean="0"/>
              <a:t>Do they violate on face offs?</a:t>
            </a:r>
          </a:p>
          <a:p>
            <a:pPr lvl="1"/>
            <a:r>
              <a:rPr lang="en-US" dirty="0" smtClean="0"/>
              <a:t>Are the folks at the table experienced?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151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401</Words>
  <Application>Microsoft Office PowerPoint</Application>
  <PresentationFormat>Widescreen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Lacrosse Officials Pre-Game Responsibilities</vt:lpstr>
      <vt:lpstr>Variables</vt:lpstr>
      <vt:lpstr>Non-Negotiables</vt:lpstr>
      <vt:lpstr>Contact Your Partners</vt:lpstr>
      <vt:lpstr>Contact The Home School</vt:lpstr>
      <vt:lpstr>Do Some Research</vt:lpstr>
      <vt:lpstr>Pack your bag!</vt:lpstr>
      <vt:lpstr>Arrive at Game Site 45-60 Minutes Prior to Contest.</vt:lpstr>
      <vt:lpstr>Pre-Game Meeting  * This information may help you manage the game effectively!</vt:lpstr>
      <vt:lpstr>Pre-Game Meeting Continued</vt:lpstr>
      <vt:lpstr>Arrive At The Field</vt:lpstr>
      <vt:lpstr>Meet With Coaches</vt:lpstr>
      <vt:lpstr>Call Captains</vt:lpstr>
      <vt:lpstr>Bring Out the Teams for the Line Up</vt:lpstr>
      <vt:lpstr>Have a Great Game!</vt:lpstr>
    </vt:vector>
  </TitlesOfParts>
  <Company>Woodlynde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Lacrosse Officials Pre-Game Preparation</dc:title>
  <dc:creator>Shank, Dave</dc:creator>
  <cp:lastModifiedBy>Dede, Scott</cp:lastModifiedBy>
  <cp:revision>19</cp:revision>
  <dcterms:created xsi:type="dcterms:W3CDTF">2017-02-12T17:43:32Z</dcterms:created>
  <dcterms:modified xsi:type="dcterms:W3CDTF">2017-03-22T22:57:26Z</dcterms:modified>
</cp:coreProperties>
</file>