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60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3" d="100"/>
          <a:sy n="63" d="100"/>
        </p:scale>
        <p:origin x="-13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8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7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3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6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8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55B3-AF82-4E3C-BBB1-623ED3246EB4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BC99-D8B4-4565-A8B0-1C460448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2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+mn-lt"/>
              </a:rPr>
              <a:t>Reporting</a:t>
            </a:r>
            <a:endParaRPr lang="en-US" sz="9600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 Foul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720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Referee must spend time with Bench Personnel during Pre-Game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1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If it’s not a time serving foul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Verbalize and signal at the same time</a:t>
            </a:r>
          </a:p>
          <a:p>
            <a:endParaRPr lang="en-US" sz="4000" dirty="0"/>
          </a:p>
          <a:p>
            <a:r>
              <a:rPr lang="en-US" sz="4000" dirty="0" smtClean="0"/>
              <a:t>Avoid saying both colors</a:t>
            </a:r>
          </a:p>
          <a:p>
            <a:endParaRPr lang="en-US" sz="4000" dirty="0"/>
          </a:p>
          <a:p>
            <a:r>
              <a:rPr lang="en-US" sz="4000" dirty="0" smtClean="0"/>
              <a:t>“PUSH – Red Ball”</a:t>
            </a:r>
          </a:p>
          <a:p>
            <a:endParaRPr lang="en-US" sz="4000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069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If it’s a Time Serving Foul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Take a Deep Breath – Gather your Thoughts</a:t>
            </a:r>
          </a:p>
          <a:p>
            <a:endParaRPr lang="en-US" sz="4400" dirty="0"/>
          </a:p>
          <a:p>
            <a:r>
              <a:rPr lang="en-US" sz="4400" dirty="0" smtClean="0"/>
              <a:t>Check for Flags from your Partners.</a:t>
            </a:r>
          </a:p>
          <a:p>
            <a:endParaRPr lang="en-US" sz="4400" dirty="0"/>
          </a:p>
          <a:p>
            <a:r>
              <a:rPr lang="en-US" sz="4400" smtClean="0"/>
              <a:t>Let your </a:t>
            </a:r>
            <a:r>
              <a:rPr lang="en-US" sz="4400" dirty="0" smtClean="0"/>
              <a:t>partners know what the foul 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2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+mn-lt"/>
              </a:rPr>
              <a:t>If it’s a Time Serving Foul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000" dirty="0" smtClean="0"/>
              <a:t>Make sure the Bench can clearly see you.</a:t>
            </a:r>
          </a:p>
          <a:p>
            <a:endParaRPr lang="en-US" sz="6000" dirty="0"/>
          </a:p>
          <a:p>
            <a:r>
              <a:rPr lang="en-US" sz="6000" dirty="0" smtClean="0"/>
              <a:t>Speak Clearly</a:t>
            </a:r>
          </a:p>
          <a:p>
            <a:endParaRPr lang="en-US" sz="6000" dirty="0"/>
          </a:p>
          <a:p>
            <a:r>
              <a:rPr lang="en-US" sz="6000" dirty="0" smtClean="0"/>
              <a:t>Signal as though you are communicating with the Press Box</a:t>
            </a:r>
          </a:p>
          <a:p>
            <a:endParaRPr lang="en-US" sz="6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23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+mn-lt"/>
              </a:rPr>
              <a:t>Get it Correct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dirty="0" smtClean="0"/>
              <a:t>Color</a:t>
            </a:r>
          </a:p>
          <a:p>
            <a:pPr marL="0" indent="0">
              <a:buNone/>
            </a:pPr>
            <a:r>
              <a:rPr lang="en-US" sz="6000" dirty="0" smtClean="0"/>
              <a:t>Number</a:t>
            </a:r>
          </a:p>
          <a:p>
            <a:pPr marL="0" indent="0">
              <a:buNone/>
            </a:pPr>
            <a:r>
              <a:rPr lang="en-US" sz="6000" dirty="0" smtClean="0"/>
              <a:t>Offense</a:t>
            </a:r>
          </a:p>
          <a:p>
            <a:pPr marL="0" indent="0">
              <a:buNone/>
            </a:pPr>
            <a:r>
              <a:rPr lang="en-US" sz="6000" dirty="0" smtClean="0"/>
              <a:t>Time</a:t>
            </a:r>
          </a:p>
          <a:p>
            <a:pPr marL="0" indent="0">
              <a:buNone/>
            </a:pPr>
            <a:r>
              <a:rPr lang="en-US" sz="6000" dirty="0" smtClean="0"/>
              <a:t>Explanation – If Necessary</a:t>
            </a:r>
          </a:p>
          <a:p>
            <a:pPr marL="0" indent="0">
              <a:buNone/>
            </a:pP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106505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+mn-lt"/>
              </a:rPr>
              <a:t>Get it Correct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C</a:t>
            </a:r>
            <a:r>
              <a:rPr lang="en-US" sz="6000" dirty="0"/>
              <a:t>olor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N</a:t>
            </a:r>
            <a:r>
              <a:rPr lang="en-US" sz="6000" dirty="0"/>
              <a:t>umber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O</a:t>
            </a:r>
            <a:r>
              <a:rPr lang="en-US" sz="6000" dirty="0"/>
              <a:t>ffense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T</a:t>
            </a:r>
            <a:r>
              <a:rPr lang="en-US" sz="6000" dirty="0"/>
              <a:t>ime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</a:rPr>
              <a:t>E</a:t>
            </a:r>
            <a:r>
              <a:rPr lang="en-US" sz="6000" dirty="0"/>
              <a:t>xplanation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6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112</Words>
  <Application>Microsoft Office PowerPoint</Application>
  <PresentationFormat>Custom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Reporting</vt:lpstr>
      <vt:lpstr>PowerPoint Presentation</vt:lpstr>
      <vt:lpstr>If it’s not a time serving foul</vt:lpstr>
      <vt:lpstr>If it’s a Time Serving Foul</vt:lpstr>
      <vt:lpstr>If it’s a Time Serving Foul</vt:lpstr>
      <vt:lpstr>Get it Correct</vt:lpstr>
      <vt:lpstr>Get it Correct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Foul</dc:title>
  <dc:creator>Bill Custer</dc:creator>
  <cp:lastModifiedBy>Dede, Scott</cp:lastModifiedBy>
  <cp:revision>18</cp:revision>
  <dcterms:created xsi:type="dcterms:W3CDTF">2016-02-09T23:15:48Z</dcterms:created>
  <dcterms:modified xsi:type="dcterms:W3CDTF">2016-02-10T23:37:11Z</dcterms:modified>
</cp:coreProperties>
</file>