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2" r:id="rId7"/>
    <p:sldId id="261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38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3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4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3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71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99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1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7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4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710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65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E5F58-A6EC-4113-80E5-A094464384EE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FBD44-CB5C-46C0-AEFD-04CCADB17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2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E5F58-A6EC-4113-80E5-A094464384EE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FBD44-CB5C-46C0-AEFD-04CCADB17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3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Officials’ Uniforms</a:t>
            </a:r>
          </a:p>
          <a:p>
            <a:r>
              <a:rPr lang="en-US" sz="4000" dirty="0" smtClean="0"/>
              <a:t>2/10/16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050" y="1026812"/>
            <a:ext cx="300990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11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Have a Great Season!</a:t>
            </a:r>
          </a:p>
          <a:p>
            <a:r>
              <a:rPr lang="en-US" sz="4000" dirty="0" smtClean="0"/>
              <a:t>(And Look Good On the Field)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050" y="1026812"/>
            <a:ext cx="3009900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18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Why Wear the Proper Uniform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26543" y="2001328"/>
            <a:ext cx="96615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Uniform and Equipment - Part of the Rule Book - Rule 2-5, Articles 2 and 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Looks Professional, Sets a Standard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Enhances Your Credibility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Promotes Consistency with your Partner(s); Crew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Eliminates any Guesswork</a:t>
            </a:r>
            <a:r>
              <a:rPr lang="en-US" sz="2400" dirty="0"/>
              <a:t> </a:t>
            </a:r>
            <a:r>
              <a:rPr lang="en-US" sz="2400" dirty="0" smtClean="0"/>
              <a:t>or Potential Confusion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Increases Communication - Allows for Pregame Contact with your Crew (Confirmation of Game, Uniform, Other)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0243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What is the Proper Uniform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52421" y="1690688"/>
            <a:ext cx="10239555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Black Hat w/ white piping – should be fitted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Stripes – short or long sleeves – consistent with partners, crisp/white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Black Shorts (6 inch inseam) or full length solid black pants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Black Belt with plain silver buckle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Black Socks – over the ankle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Black Shoes with black laces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Undergarments (if needed) – black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Gloves (if needed) – black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PIAA Certification Patch – left sleeve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U.S. Flag (optional) – right sleeve</a:t>
            </a:r>
          </a:p>
          <a:p>
            <a:endParaRPr lang="en-US" dirty="0"/>
          </a:p>
          <a:p>
            <a:r>
              <a:rPr lang="en-US" sz="3200" b="1" i="1" dirty="0" smtClean="0">
                <a:solidFill>
                  <a:srgbClr val="FF0000"/>
                </a:solidFill>
              </a:rPr>
              <a:t>All officials working the game are to be dressed the same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86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What is the Proper Equipment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26543" y="2001328"/>
            <a:ext cx="924751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Whistle – </a:t>
            </a:r>
            <a:r>
              <a:rPr lang="en-US" sz="2400" dirty="0"/>
              <a:t>c</a:t>
            </a:r>
            <a:r>
              <a:rPr lang="en-US" sz="2400" dirty="0" smtClean="0"/>
              <a:t>arry 2 (options - finger, lanyard on shirt zipper, around neck)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Penalty Flag – Yellow – </a:t>
            </a:r>
            <a:r>
              <a:rPr lang="en-US" sz="2400" dirty="0"/>
              <a:t>c</a:t>
            </a:r>
            <a:r>
              <a:rPr lang="en-US" sz="2400" dirty="0" smtClean="0"/>
              <a:t>arry 2 (front tucked into waist, back pocket)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Scorecard/Pencil – good idea to have 2 pencils/pens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Coin – recommend larger coin, commemorative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Tape Measure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Timer – 20 second/Timeouts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30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079" y="-103517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Uniform Requirements by Level of Game</a:t>
            </a:r>
            <a:br>
              <a:rPr lang="en-US" dirty="0" smtClean="0"/>
            </a:br>
            <a:r>
              <a:rPr lang="en-US" sz="2000" dirty="0" smtClean="0"/>
              <a:t>(US Lacrosse site and also linked through KLOA site)</a:t>
            </a:r>
            <a:endParaRPr lang="en-US" sz="2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758136"/>
              </p:ext>
            </p:extLst>
          </p:nvPr>
        </p:nvGraphicFramePr>
        <p:xfrm>
          <a:off x="3802265" y="1164183"/>
          <a:ext cx="4399904" cy="56938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Acrobat Document" r:id="rId3" imgW="4663359" imgH="6035040" progId="AcroExch.Document.DC">
                  <p:embed/>
                </p:oleObj>
              </mc:Choice>
              <mc:Fallback>
                <p:oleObj name="Acrobat Document" r:id="rId3" imgW="4663359" imgH="603504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02265" y="1164183"/>
                        <a:ext cx="4399904" cy="56938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177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4959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/>
              <a:t>What is NOT the Proper Uniform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69675" y="1112807"/>
            <a:ext cx="9920378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Ill-fitting Uniform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Adjustable Hat, Hat with Sweat Stains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Dirty/Yellowed/Old Stripes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White Shorts, Polyester Coaching Shorts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Sweat Pants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Non-Black Undergarments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Long Sleeve Undergarments with Short Sleeve Stripes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Crew Socks, Over the Calf Socks, Non-Black Socks, Dress Socks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Jackets – except in pregame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Shoes with non-black features/design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Shirts without PIAA Certification Patch</a:t>
            </a:r>
          </a:p>
          <a:p>
            <a:endParaRPr lang="en-US" dirty="0"/>
          </a:p>
          <a:p>
            <a:r>
              <a:rPr lang="en-US" sz="2400" i="1" dirty="0" smtClean="0"/>
              <a:t>Did I Mention</a:t>
            </a:r>
            <a:r>
              <a:rPr lang="en-US" i="1" dirty="0" smtClean="0"/>
              <a:t>:</a:t>
            </a:r>
          </a:p>
          <a:p>
            <a:endParaRPr lang="en-US" i="1" dirty="0"/>
          </a:p>
          <a:p>
            <a:r>
              <a:rPr lang="en-US" sz="3200" b="1" i="1" dirty="0" smtClean="0">
                <a:solidFill>
                  <a:srgbClr val="FF0000"/>
                </a:solidFill>
              </a:rPr>
              <a:t>All officials working the game are to be dressed the same</a:t>
            </a:r>
            <a:endParaRPr lang="en-US" sz="32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4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Uniform Suggestions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26543" y="1587260"/>
            <a:ext cx="104308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Prepare for the elements/weather – carry all uniform combinations in your bag</a:t>
            </a:r>
          </a:p>
          <a:p>
            <a:pPr lvl="2"/>
            <a:r>
              <a:rPr lang="en-US" sz="2400" dirty="0" smtClean="0"/>
              <a:t>Long/Short Sleeves</a:t>
            </a:r>
          </a:p>
          <a:p>
            <a:pPr lvl="2"/>
            <a:r>
              <a:rPr lang="en-US" sz="2400" dirty="0" smtClean="0"/>
              <a:t>Shorts/Long Pants</a:t>
            </a:r>
          </a:p>
          <a:p>
            <a:pPr lvl="2"/>
            <a:r>
              <a:rPr lang="en-US" sz="2400" dirty="0" smtClean="0"/>
              <a:t>Undergarments appropriate for the weather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Suggested apparel</a:t>
            </a:r>
          </a:p>
          <a:p>
            <a:pPr lvl="2"/>
            <a:r>
              <a:rPr lang="en-US" sz="2400" dirty="0" smtClean="0"/>
              <a:t>Weather Beater</a:t>
            </a:r>
          </a:p>
          <a:p>
            <a:pPr lvl="2"/>
            <a:r>
              <a:rPr lang="en-US" sz="2400" dirty="0" smtClean="0"/>
              <a:t>Thermal Wear – Turtlenecks; Long Compression Tights</a:t>
            </a:r>
          </a:p>
          <a:p>
            <a:pPr lvl="2"/>
            <a:r>
              <a:rPr lang="en-US" sz="2400" dirty="0" smtClean="0"/>
              <a:t>Extra Socks</a:t>
            </a:r>
          </a:p>
          <a:p>
            <a:pPr lvl="2"/>
            <a:r>
              <a:rPr lang="en-US" sz="2400" dirty="0" smtClean="0"/>
              <a:t>Special Hat with ear flaps</a:t>
            </a:r>
          </a:p>
          <a:p>
            <a:pPr lvl="2"/>
            <a:r>
              <a:rPr lang="en-US" sz="2400" dirty="0" smtClean="0"/>
              <a:t>Rain Hat</a:t>
            </a:r>
          </a:p>
          <a:p>
            <a:pPr lvl="2"/>
            <a:r>
              <a:rPr lang="en-US" sz="2400" dirty="0" smtClean="0"/>
              <a:t>Mud/Rain Shoes</a:t>
            </a:r>
          </a:p>
          <a:p>
            <a:endParaRPr lang="en-US" dirty="0" smtClean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0951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Pre-Season Suggestions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026543" y="2001328"/>
            <a:ext cx="950734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Check your Uniform/Equipment now – Get Prepared for the Season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Get a New Hat, Have an Extra Hat ready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Make Sure Everything Still Fits Properly and is Clean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Clean your Shoes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Get Fresh Batteries for your Timer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Sharpen your Pencils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Replace Anything that Needs Refreshing</a:t>
            </a:r>
          </a:p>
          <a:p>
            <a:endParaRPr lang="en-US" dirty="0" smtClean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7463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826" y="0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/>
              <a:t>Where to Get Uniforms</a:t>
            </a:r>
            <a:endParaRPr lang="en-US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1173193" y="1129971"/>
            <a:ext cx="7901797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few options, of many: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Officially Sports – PIAA affiliated</a:t>
            </a:r>
          </a:p>
          <a:p>
            <a:pPr lvl="1"/>
            <a:r>
              <a:rPr lang="en-US" sz="2400" dirty="0" smtClean="0"/>
              <a:t>800-934-4555</a:t>
            </a:r>
          </a:p>
          <a:p>
            <a:pPr lvl="1"/>
            <a:r>
              <a:rPr lang="en-US" sz="2400" dirty="0"/>
              <a:t>o</a:t>
            </a:r>
            <a:r>
              <a:rPr lang="en-US" sz="2400" dirty="0" smtClean="0"/>
              <a:t>fficiallysports.com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Official’s Corner - Downingtown</a:t>
            </a:r>
          </a:p>
          <a:p>
            <a:pPr lvl="1"/>
            <a:r>
              <a:rPr lang="en-US" sz="2400" dirty="0" smtClean="0"/>
              <a:t>800-333-LAXX</a:t>
            </a:r>
          </a:p>
          <a:p>
            <a:pPr lvl="1"/>
            <a:r>
              <a:rPr lang="en-US" sz="2400" dirty="0" smtClean="0"/>
              <a:t>theofficialscorner.com</a:t>
            </a:r>
          </a:p>
          <a:p>
            <a:pPr lvl="1"/>
            <a:r>
              <a:rPr lang="en-US" sz="2400" dirty="0" smtClean="0"/>
              <a:t>(Free Apparel with a copy of this presentation)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/>
              <a:t>Honig’s</a:t>
            </a:r>
            <a:r>
              <a:rPr lang="en-US" sz="2400" dirty="0" smtClean="0"/>
              <a:t> Whistle Stop – Ann Arbor</a:t>
            </a:r>
          </a:p>
          <a:p>
            <a:pPr lvl="1"/>
            <a:r>
              <a:rPr lang="en-US" sz="2400" dirty="0" smtClean="0"/>
              <a:t>800-468-3284</a:t>
            </a:r>
          </a:p>
          <a:p>
            <a:pPr lvl="1"/>
            <a:r>
              <a:rPr lang="en-US" sz="2400" dirty="0" smtClean="0"/>
              <a:t>Honigs.com</a:t>
            </a:r>
          </a:p>
          <a:p>
            <a:endParaRPr lang="en-US" dirty="0" smtClean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0987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455</Words>
  <Application>Microsoft Office PowerPoint</Application>
  <PresentationFormat>Custom</PresentationFormat>
  <Paragraphs>84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Acrobat Document</vt:lpstr>
      <vt:lpstr>PowerPoint Presentation</vt:lpstr>
      <vt:lpstr>Why Wear the Proper Uniform</vt:lpstr>
      <vt:lpstr>What is the Proper Uniform</vt:lpstr>
      <vt:lpstr>What is the Proper Equipment</vt:lpstr>
      <vt:lpstr>Uniform Requirements by Level of Game (US Lacrosse site and also linked through KLOA site)</vt:lpstr>
      <vt:lpstr>What is NOT the Proper Uniform</vt:lpstr>
      <vt:lpstr>Uniform Suggestions</vt:lpstr>
      <vt:lpstr>Pre-Season Suggestions</vt:lpstr>
      <vt:lpstr>Where to Get Uniforms</vt:lpstr>
      <vt:lpstr>PowerPoint Presentation</vt:lpstr>
    </vt:vector>
  </TitlesOfParts>
  <Company>J. R. Simplot Company SCCM 12-4-14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KLOA</dc:title>
  <dc:creator>MacManus, John</dc:creator>
  <cp:lastModifiedBy>Dede, Scott</cp:lastModifiedBy>
  <cp:revision>19</cp:revision>
  <dcterms:created xsi:type="dcterms:W3CDTF">2016-02-08T18:38:18Z</dcterms:created>
  <dcterms:modified xsi:type="dcterms:W3CDTF">2016-02-11T00:01:08Z</dcterms:modified>
</cp:coreProperties>
</file>