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03CADE7-306D-4D4E-8B74-EA4ADF463670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2627946-6224-447C-A431-8EA25C2005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669" y="3733800"/>
            <a:ext cx="49530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So you want to go to the next Level?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4618" y="3733800"/>
            <a:ext cx="3886200" cy="12160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KLOA General Membership Meeting, Monday, May 2, 2016</a:t>
            </a:r>
          </a:p>
          <a:p>
            <a:endParaRPr lang="en-US" dirty="0"/>
          </a:p>
          <a:p>
            <a:r>
              <a:rPr lang="en-US" dirty="0" smtClean="0"/>
              <a:t>Jason Costello</a:t>
            </a:r>
            <a:endParaRPr lang="en-US" dirty="0"/>
          </a:p>
        </p:txBody>
      </p:sp>
      <p:sp>
        <p:nvSpPr>
          <p:cNvPr id="4" name="AutoShape 2" descr="Image result for upward mobility lacrosse officia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upward mobility lacrosse officiat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cdn.laxallstars.com/wp-content/uploads/2014/05/A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265"/>
            <a:ext cx="4984461" cy="332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8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</a:t>
            </a:r>
            <a:r>
              <a:rPr lang="en-US" dirty="0" smtClean="0"/>
              <a:t> from Youth to JV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en-US" sz="2800" dirty="0" smtClean="0"/>
              <a:t>Know the rules (there is a difference!)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800" dirty="0" smtClean="0"/>
              <a:t>Know how to communicate with both coaches and parents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800" dirty="0" smtClean="0"/>
              <a:t>Make a commitment to get better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800" dirty="0" smtClean="0"/>
              <a:t>Be in shape and make an effort (be in the right position)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800" dirty="0" smtClean="0"/>
              <a:t>Don’t walk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690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from JV to Varsity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886199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sz="2800" dirty="0" smtClean="0"/>
              <a:t>Know the rules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800" dirty="0" smtClean="0"/>
              <a:t>Run, don’t walk. 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800" dirty="0" smtClean="0"/>
              <a:t>Make a commitment and develop a relationship with the assigners.</a:t>
            </a:r>
          </a:p>
          <a:p>
            <a:pPr marL="982980" lvl="1" indent="-514350">
              <a:buFont typeface="+mj-lt"/>
              <a:buAutoNum type="arabicPeriod"/>
            </a:pPr>
            <a:r>
              <a:rPr lang="en-US" sz="2400" dirty="0" smtClean="0"/>
              <a:t>Accept your assignments and commit to your assignments. 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800" dirty="0" smtClean="0"/>
              <a:t>Listen to feedback and get better 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2800" dirty="0" smtClean="0"/>
              <a:t>Communicate effectively</a:t>
            </a:r>
          </a:p>
          <a:p>
            <a:pPr marL="982980" lvl="1" indent="-51435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49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from varsity to upper varsity level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rabicParenR"/>
            </a:pPr>
            <a:r>
              <a:rPr lang="en-US" sz="2800" dirty="0" smtClean="0"/>
              <a:t>Biggest difference = know the rules and when to apply the rules</a:t>
            </a:r>
          </a:p>
          <a:p>
            <a:pPr marL="925830" lvl="1" indent="-457200">
              <a:buFont typeface="+mj-lt"/>
              <a:buAutoNum type="arabicParenR"/>
            </a:pPr>
            <a:r>
              <a:rPr lang="en-US" sz="2400" dirty="0" smtClean="0"/>
              <a:t>Sometimes, the best call is a “no-call”</a:t>
            </a:r>
          </a:p>
          <a:p>
            <a:pPr marL="925830" lvl="1" indent="-457200">
              <a:buFont typeface="+mj-lt"/>
              <a:buAutoNum type="arabicParenR"/>
            </a:pPr>
            <a:r>
              <a:rPr lang="en-US" sz="2400" dirty="0" smtClean="0"/>
              <a:t>The difference between the best officials and everyone else is their ability to make the right call at the right time.  </a:t>
            </a:r>
          </a:p>
          <a:p>
            <a:pPr marL="525780" indent="-457200">
              <a:buFont typeface="+mj-lt"/>
              <a:buAutoNum type="arabicParenR"/>
            </a:pPr>
            <a:r>
              <a:rPr lang="en-US" sz="2800" dirty="0" smtClean="0"/>
              <a:t>Being in shape and running is IMPERATIVE.  </a:t>
            </a:r>
          </a:p>
          <a:p>
            <a:pPr marL="525780" indent="-457200">
              <a:buFont typeface="+mj-lt"/>
              <a:buAutoNum type="arabicParenR"/>
            </a:pPr>
            <a:r>
              <a:rPr lang="en-US" sz="2800" dirty="0" smtClean="0"/>
              <a:t>Have to handle the game, not just call the game.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331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23</TotalTime>
  <Words>181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 Pop</vt:lpstr>
      <vt:lpstr>So you want to go to the next Level?  </vt:lpstr>
      <vt:lpstr>mOving from Youth to JV</vt:lpstr>
      <vt:lpstr>Moving from JV to Varsity</vt:lpstr>
      <vt:lpstr>Moving from varsity to upper varsity level games</vt:lpstr>
    </vt:vector>
  </TitlesOfParts>
  <Company>PVSD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want to go to the next Level?</dc:title>
  <dc:creator>Costello, Jason</dc:creator>
  <cp:lastModifiedBy>Dede, Scott</cp:lastModifiedBy>
  <cp:revision>4</cp:revision>
  <dcterms:created xsi:type="dcterms:W3CDTF">2016-05-02T18:50:19Z</dcterms:created>
  <dcterms:modified xsi:type="dcterms:W3CDTF">2016-05-04T13:01:11Z</dcterms:modified>
</cp:coreProperties>
</file>