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9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2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4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9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1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4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7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6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7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8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E32A6-0253-4DB4-BD45-22BEB29188E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DA725-8F7A-4944-89B4-ED0F37F7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8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Field Markings and </a:t>
            </a:r>
            <a:r>
              <a:rPr lang="en-US" dirty="0"/>
              <a:t>T</a:t>
            </a:r>
            <a:r>
              <a:rPr lang="en-US" dirty="0" smtClean="0"/>
              <a:t>heir Importance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Know why each of them is there and why they are meaningful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>
            <a:off x="7219036" y="593539"/>
            <a:ext cx="0" cy="5262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439640" y="564987"/>
            <a:ext cx="0" cy="5262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746" y="0"/>
            <a:ext cx="10515600" cy="6652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Lacrosse field on a football field</a:t>
            </a:r>
            <a:endParaRPr lang="en-US" dirty="0"/>
          </a:p>
        </p:txBody>
      </p:sp>
      <p:pic>
        <p:nvPicPr>
          <p:cNvPr id="1026" name="Picture 2" descr="blank football field template cover template football field template cover template prin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14" y="1247136"/>
            <a:ext cx="11644685" cy="531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333184" y="1125122"/>
            <a:ext cx="1" cy="55546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97314" y="1105469"/>
            <a:ext cx="0" cy="55546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143537" y="1085817"/>
            <a:ext cx="23818" cy="55742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72032" y="1105469"/>
            <a:ext cx="0" cy="55546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351346" y="1105469"/>
            <a:ext cx="0" cy="55546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72032" y="1105469"/>
            <a:ext cx="100793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72032" y="6660107"/>
            <a:ext cx="100793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1288301" y="5812972"/>
            <a:ext cx="3209013" cy="93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8144591" y="1936984"/>
            <a:ext cx="3206755" cy="6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288301" y="1936984"/>
            <a:ext cx="3209013" cy="46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8189700" y="5812972"/>
            <a:ext cx="3204636" cy="186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411756" y="5831632"/>
            <a:ext cx="181035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411756" y="1918996"/>
            <a:ext cx="1848816" cy="179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382289" y="3563574"/>
            <a:ext cx="559558" cy="6141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9705986" y="3572905"/>
            <a:ext cx="559558" cy="6141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662068" y="3739489"/>
            <a:ext cx="0" cy="272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9988794" y="3765965"/>
            <a:ext cx="0" cy="2729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football pylon clip ar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7785" r="67580" b="28485"/>
          <a:stretch/>
        </p:blipFill>
        <p:spPr bwMode="auto">
          <a:xfrm>
            <a:off x="6332620" y="6332561"/>
            <a:ext cx="78970" cy="33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6" descr="Image result for football pylon clip ar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7785" r="67580" b="28485"/>
          <a:stretch/>
        </p:blipFill>
        <p:spPr bwMode="auto">
          <a:xfrm>
            <a:off x="11321028" y="6332561"/>
            <a:ext cx="73308" cy="30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6" descr="Image result for football pylon clip art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7785" r="67580" b="28485"/>
          <a:stretch/>
        </p:blipFill>
        <p:spPr bwMode="auto">
          <a:xfrm>
            <a:off x="1249307" y="6332561"/>
            <a:ext cx="77987" cy="327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6" descr="Image result for football pylon clip art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7785" r="67580" b="28485"/>
          <a:stretch/>
        </p:blipFill>
        <p:spPr bwMode="auto">
          <a:xfrm>
            <a:off x="11287658" y="783931"/>
            <a:ext cx="79956" cy="33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6" descr="Image result for football pylon clip art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7785" r="67580" b="28485"/>
          <a:stretch/>
        </p:blipFill>
        <p:spPr bwMode="auto">
          <a:xfrm>
            <a:off x="1288301" y="783931"/>
            <a:ext cx="82036" cy="34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Image result for football pylon clip art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7785" r="67580" b="28485"/>
          <a:stretch/>
        </p:blipFill>
        <p:spPr bwMode="auto">
          <a:xfrm>
            <a:off x="5405797" y="783931"/>
            <a:ext cx="82036" cy="34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 descr="Image result for football pylon clip art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7785" r="67580" b="28485"/>
          <a:stretch/>
        </p:blipFill>
        <p:spPr bwMode="auto">
          <a:xfrm>
            <a:off x="7197608" y="783931"/>
            <a:ext cx="79955" cy="335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9" name="Straight Connector 58"/>
          <p:cNvCxnSpPr/>
          <p:nvPr/>
        </p:nvCxnSpPr>
        <p:spPr>
          <a:xfrm>
            <a:off x="4043935" y="564987"/>
            <a:ext cx="0" cy="52620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8604561" y="579263"/>
            <a:ext cx="0" cy="52620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4027441" y="570524"/>
            <a:ext cx="1419374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7197608" y="579484"/>
            <a:ext cx="1419374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5427220" y="570524"/>
            <a:ext cx="1810365" cy="87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3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911" y="308684"/>
            <a:ext cx="11352627" cy="64511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67619" y="1856934"/>
            <a:ext cx="3151163" cy="3847207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800" dirty="0" smtClean="0"/>
              <a:t>GOAL AREA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64580" y="1856933"/>
            <a:ext cx="3189220" cy="3847207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2800" dirty="0" smtClean="0"/>
              <a:t>GOAL AREA</a:t>
            </a:r>
          </a:p>
          <a:p>
            <a:pPr algn="ctr"/>
            <a:endParaRPr lang="en-US" sz="2800" dirty="0"/>
          </a:p>
          <a:p>
            <a:pPr algn="ctr"/>
            <a:endParaRPr lang="en-US" dirty="0" smtClean="0"/>
          </a:p>
          <a:p>
            <a:pPr algn="ctr"/>
            <a:endParaRPr lang="en-US" sz="2800" dirty="0"/>
          </a:p>
          <a:p>
            <a:pPr algn="ctr"/>
            <a:endParaRPr lang="en-US" sz="2800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10852" y="2441708"/>
            <a:ext cx="3461657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If markings are difficult to see, use the football lines/markings to help you.  Most football markings are permanent - Lacrosse is often painted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8559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468" y="239150"/>
            <a:ext cx="11375445" cy="6464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24246" y="903112"/>
            <a:ext cx="1894176" cy="800219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WING AREA</a:t>
            </a:r>
          </a:p>
          <a:p>
            <a:pPr algn="ctr"/>
            <a:endParaRPr lang="en-US" b="1" dirty="0"/>
          </a:p>
          <a:p>
            <a:pPr algn="ctr"/>
            <a:endParaRPr lang="en-US" sz="1000" b="1" dirty="0"/>
          </a:p>
        </p:txBody>
      </p:sp>
      <p:sp>
        <p:nvSpPr>
          <p:cNvPr id="6" name="Rectangle 5"/>
          <p:cNvSpPr/>
          <p:nvPr/>
        </p:nvSpPr>
        <p:spPr>
          <a:xfrm>
            <a:off x="5124246" y="5697495"/>
            <a:ext cx="1901888" cy="784830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WING AREA</a:t>
            </a:r>
          </a:p>
          <a:p>
            <a:pPr algn="ctr"/>
            <a:endParaRPr lang="en-US" b="1" dirty="0"/>
          </a:p>
          <a:p>
            <a:pPr algn="ctr"/>
            <a:endParaRPr lang="en-US" sz="9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124246" y="2347817"/>
            <a:ext cx="1901888" cy="2677656"/>
          </a:xfrm>
          <a:prstGeom prst="rect">
            <a:avLst/>
          </a:prstGeom>
          <a:gradFill>
            <a:gsLst>
              <a:gs pos="0">
                <a:srgbClr val="92D050"/>
              </a:gs>
              <a:gs pos="1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92D050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Players must be lined up in the wing area for </a:t>
            </a:r>
            <a:r>
              <a:rPr lang="en-US" sz="2800" b="1" dirty="0" err="1" smtClean="0"/>
              <a:t>faceoffs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058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69" y="244733"/>
            <a:ext cx="11254219" cy="63952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33846" y="379828"/>
            <a:ext cx="1308296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Coaches Area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3840480" y="379828"/>
            <a:ext cx="1319026" cy="338554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sz="1600" dirty="0" smtClean="0"/>
              <a:t>Coaches Area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373858" y="379828"/>
            <a:ext cx="1533379" cy="4693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TABLE/SUB AREA</a:t>
            </a:r>
          </a:p>
          <a:p>
            <a:pPr algn="ctr"/>
            <a:endParaRPr lang="en-US" sz="1050" dirty="0"/>
          </a:p>
        </p:txBody>
      </p:sp>
      <p:sp>
        <p:nvSpPr>
          <p:cNvPr id="2" name="TextBox 1"/>
          <p:cNvSpPr txBox="1"/>
          <p:nvPr/>
        </p:nvSpPr>
        <p:spPr>
          <a:xfrm>
            <a:off x="3777175" y="2059492"/>
            <a:ext cx="4726744" cy="31085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Coaches are confined to their area except to exchange </a:t>
            </a:r>
            <a:r>
              <a:rPr lang="en-US" sz="2800" b="1" dirty="0" err="1" smtClean="0"/>
              <a:t>crosse</a:t>
            </a:r>
            <a:r>
              <a:rPr lang="en-US" sz="2800" b="1" dirty="0"/>
              <a:t> </a:t>
            </a:r>
            <a:r>
              <a:rPr lang="en-US" sz="2800" b="1" dirty="0" smtClean="0"/>
              <a:t>or question a rule application.</a:t>
            </a:r>
          </a:p>
          <a:p>
            <a:pPr algn="ctr"/>
            <a:r>
              <a:rPr lang="en-US" sz="2800" b="1" dirty="0" smtClean="0"/>
              <a:t> Subs are allowed in Table/Sub Area only when substitution is imminent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959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36" y="179157"/>
            <a:ext cx="11753338" cy="66788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46720" y="886264"/>
            <a:ext cx="3277772" cy="830997"/>
          </a:xfrm>
          <a:prstGeom prst="rect">
            <a:avLst/>
          </a:prstGeom>
          <a:solidFill>
            <a:schemeClr val="accent2">
              <a:lumMod val="75000"/>
              <a:alpha val="3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Alley</a:t>
            </a:r>
          </a:p>
          <a:p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046720" y="5793544"/>
            <a:ext cx="3277772" cy="830997"/>
          </a:xfrm>
          <a:prstGeom prst="rect">
            <a:avLst/>
          </a:prstGeom>
          <a:solidFill>
            <a:schemeClr val="accent2">
              <a:lumMod val="75000"/>
              <a:alpha val="3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Alley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61756" y="886264"/>
            <a:ext cx="3277772" cy="830997"/>
          </a:xfrm>
          <a:prstGeom prst="rect">
            <a:avLst/>
          </a:prstGeom>
          <a:solidFill>
            <a:schemeClr val="accent2">
              <a:lumMod val="75000"/>
              <a:alpha val="3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Alley</a:t>
            </a: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61756" y="5793544"/>
            <a:ext cx="3277772" cy="830997"/>
          </a:xfrm>
          <a:prstGeom prst="rect">
            <a:avLst/>
          </a:prstGeom>
          <a:solidFill>
            <a:schemeClr val="accent2">
              <a:lumMod val="75000"/>
              <a:alpha val="3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Alley</a:t>
            </a:r>
          </a:p>
          <a:p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793676" y="2364416"/>
            <a:ext cx="2630658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Ball being awarded to offense after a penalty or violation in goal area gets restarted in the alley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3385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78" y="235115"/>
            <a:ext cx="11654863" cy="66228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17920" y="886265"/>
            <a:ext cx="5106572" cy="5786199"/>
          </a:xfrm>
          <a:prstGeom prst="rect">
            <a:avLst/>
          </a:prstGeom>
          <a:solidFill>
            <a:srgbClr val="92D050">
              <a:alpha val="34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20 seconds to clear this area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Loose ball breaking the plane of midfield or player in possession crossing line satisfies count</a:t>
            </a:r>
            <a:endParaRPr lang="en-US" sz="2800" dirty="0" smtClean="0"/>
          </a:p>
          <a:p>
            <a:pPr algn="ctr"/>
            <a:endParaRPr lang="en-US" sz="4000" dirty="0" smtClean="0"/>
          </a:p>
        </p:txBody>
      </p:sp>
      <p:sp>
        <p:nvSpPr>
          <p:cNvPr id="6" name="Left Arrow 5"/>
          <p:cNvSpPr/>
          <p:nvPr/>
        </p:nvSpPr>
        <p:spPr>
          <a:xfrm>
            <a:off x="7160454" y="2194561"/>
            <a:ext cx="2799471" cy="3235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03" y="195145"/>
            <a:ext cx="11725202" cy="66628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2198" y="1758460"/>
            <a:ext cx="3249636" cy="399522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800" dirty="0" smtClean="0"/>
              <a:t>GOAL AREA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34373" y="1866819"/>
            <a:ext cx="1748019" cy="3046988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Once ball is </a:t>
            </a:r>
            <a:r>
              <a:rPr lang="en-US" sz="2400" b="1" i="1" u="sng" dirty="0" smtClean="0"/>
              <a:t>possessed</a:t>
            </a:r>
            <a:r>
              <a:rPr lang="en-US" sz="2400" b="1" dirty="0" smtClean="0"/>
              <a:t> on offensive half of field, 10 seconds to advance ball into GOAL AREA</a:t>
            </a:r>
            <a:endParaRPr lang="en-US" sz="2400" b="1" dirty="0"/>
          </a:p>
        </p:txBody>
      </p:sp>
      <p:sp>
        <p:nvSpPr>
          <p:cNvPr id="2" name="Right Arrow 1"/>
          <p:cNvSpPr/>
          <p:nvPr/>
        </p:nvSpPr>
        <p:spPr>
          <a:xfrm rot="10800000">
            <a:off x="4332846" y="4946123"/>
            <a:ext cx="1551071" cy="450166"/>
          </a:xfrm>
          <a:prstGeom prst="rightArrow">
            <a:avLst>
              <a:gd name="adj1" fmla="val 43750"/>
              <a:gd name="adj2" fmla="val 84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164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Field Markings and Their Importance</vt:lpstr>
      <vt:lpstr>Lacrosse field on a football field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Owen J Roberts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Dede, Scott</dc:creator>
  <cp:lastModifiedBy>Dede, Scott</cp:lastModifiedBy>
  <cp:revision>18</cp:revision>
  <dcterms:created xsi:type="dcterms:W3CDTF">2019-04-01T14:46:28Z</dcterms:created>
  <dcterms:modified xsi:type="dcterms:W3CDTF">2019-05-13T21:19:03Z</dcterms:modified>
</cp:coreProperties>
</file>