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5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9" r:id="rId12"/>
    <p:sldId id="271" r:id="rId13"/>
    <p:sldId id="273" r:id="rId14"/>
    <p:sldId id="275" r:id="rId15"/>
    <p:sldId id="27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81" d="100"/>
          <a:sy n="81" d="100"/>
        </p:scale>
        <p:origin x="-288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925034"/>
            <a:ext cx="8825658" cy="3852348"/>
          </a:xfrm>
        </p:spPr>
        <p:txBody>
          <a:bodyPr/>
          <a:lstStyle/>
          <a:p>
            <a:r>
              <a:rPr lang="en-US" sz="6000" dirty="0"/>
              <a:t>KLOA Meeting</a:t>
            </a:r>
            <a:br>
              <a:rPr lang="en-US" sz="6000" dirty="0"/>
            </a:br>
            <a:r>
              <a:rPr lang="en-US" sz="6000" dirty="0"/>
              <a:t/>
            </a:r>
            <a:br>
              <a:rPr lang="en-US" sz="6000" dirty="0"/>
            </a:br>
            <a:r>
              <a:rPr lang="en-US" sz="6000" dirty="0"/>
              <a:t>Correctable Errors &amp; Simultaneous Fouls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777382"/>
            <a:ext cx="9144000" cy="48041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April 20, 2016</a:t>
            </a:r>
          </a:p>
        </p:txBody>
      </p:sp>
    </p:spTree>
    <p:extLst>
      <p:ext uri="{BB962C8B-B14F-4D97-AF65-F5344CB8AC3E}">
        <p14:creationId xmlns:p14="http://schemas.microsoft.com/office/powerpoint/2010/main" val="123909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Situation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B1 commits a live-ball technical foul (30 seconds to be served). Before ball is put back in play, A1 commits a technical foul</a:t>
            </a:r>
          </a:p>
          <a:p>
            <a:endParaRPr lang="en-US" dirty="0"/>
          </a:p>
          <a:p>
            <a:r>
              <a:rPr lang="en-US" dirty="0"/>
              <a:t>Not a simultaneous foul situation</a:t>
            </a:r>
          </a:p>
          <a:p>
            <a:r>
              <a:rPr lang="en-US" dirty="0"/>
              <a:t>B1 serves 30 seconds</a:t>
            </a:r>
          </a:p>
          <a:p>
            <a:r>
              <a:rPr lang="en-US" dirty="0"/>
              <a:t>Award ball to team B</a:t>
            </a:r>
          </a:p>
        </p:txBody>
      </p:sp>
    </p:spTree>
    <p:extLst>
      <p:ext uri="{BB962C8B-B14F-4D97-AF65-F5344CB8AC3E}">
        <p14:creationId xmlns:p14="http://schemas.microsoft.com/office/powerpoint/2010/main" val="245368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Situation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B1 commits a technical foul with Team A in possession of the ball in Team A’s defensive half of the field, flag down. Before the whistle resuming play, Team A commits two technical fouls (delay of game and conduct). </a:t>
            </a:r>
          </a:p>
          <a:p>
            <a:endParaRPr lang="en-US" dirty="0"/>
          </a:p>
          <a:p>
            <a:r>
              <a:rPr lang="en-US" dirty="0"/>
              <a:t>Not simultaneous fouls</a:t>
            </a:r>
          </a:p>
          <a:p>
            <a:r>
              <a:rPr lang="en-US" dirty="0"/>
              <a:t>Award ball to team A at center, B1 serves 30 seconds</a:t>
            </a:r>
          </a:p>
          <a:p>
            <a:r>
              <a:rPr lang="en-US" dirty="0"/>
              <a:t>Award ball to team B for delay of game</a:t>
            </a:r>
          </a:p>
          <a:p>
            <a:r>
              <a:rPr lang="en-US" dirty="0"/>
              <a:t>Penalize team A for conduct (30 seconds)</a:t>
            </a:r>
          </a:p>
          <a:p>
            <a:r>
              <a:rPr lang="en-US" dirty="0"/>
              <a:t>Penalties </a:t>
            </a:r>
            <a:r>
              <a:rPr lang="en-US"/>
              <a:t>are not </a:t>
            </a:r>
            <a:r>
              <a:rPr lang="en-US" dirty="0"/>
              <a:t>releasable</a:t>
            </a:r>
          </a:p>
        </p:txBody>
      </p:sp>
    </p:spTree>
    <p:extLst>
      <p:ext uri="{BB962C8B-B14F-4D97-AF65-F5344CB8AC3E}">
        <p14:creationId xmlns:p14="http://schemas.microsoft.com/office/powerpoint/2010/main" val="372649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Situation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Goalkeeper B1 has possession of the ball in his crease when A1 checks B1’s </a:t>
            </a:r>
            <a:r>
              <a:rPr lang="en-US" dirty="0" err="1"/>
              <a:t>crosse</a:t>
            </a:r>
            <a:r>
              <a:rPr lang="en-US" dirty="0"/>
              <a:t>. Official signals play-on. B1 intentionally slashes A1 on follow through of his outlet pass.</a:t>
            </a:r>
          </a:p>
          <a:p>
            <a:endParaRPr lang="en-US" dirty="0"/>
          </a:p>
          <a:p>
            <a:r>
              <a:rPr lang="en-US" dirty="0"/>
              <a:t>Simultaneous fouls</a:t>
            </a:r>
          </a:p>
          <a:p>
            <a:r>
              <a:rPr lang="en-US" dirty="0"/>
              <a:t>A1 and B1 serve penalty time </a:t>
            </a:r>
          </a:p>
          <a:p>
            <a:pPr lvl="1"/>
            <a:r>
              <a:rPr lang="en-US" dirty="0"/>
              <a:t>A1 – 30 seconds, B1 – 1 minute</a:t>
            </a:r>
          </a:p>
          <a:p>
            <a:r>
              <a:rPr lang="en-US" dirty="0"/>
              <a:t>First 30 seconds non-releasable</a:t>
            </a:r>
          </a:p>
          <a:p>
            <a:r>
              <a:rPr lang="en-US" dirty="0"/>
              <a:t>Ball awarded to team A outside the box</a:t>
            </a:r>
          </a:p>
        </p:txBody>
      </p:sp>
    </p:spTree>
    <p:extLst>
      <p:ext uri="{BB962C8B-B14F-4D97-AF65-F5344CB8AC3E}">
        <p14:creationId xmlns:p14="http://schemas.microsoft.com/office/powerpoint/2010/main" val="240795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Situation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B1 commits a personal foul – flag down, slow whistle. B2 slashes A1 (second flag down). A1 slashes B2.</a:t>
            </a:r>
          </a:p>
          <a:p>
            <a:endParaRPr lang="en-US" dirty="0"/>
          </a:p>
          <a:p>
            <a:r>
              <a:rPr lang="en-US" dirty="0"/>
              <a:t>Blow whistle, end the flag down when A1 slashes B2</a:t>
            </a:r>
          </a:p>
          <a:p>
            <a:r>
              <a:rPr lang="en-US" dirty="0"/>
              <a:t>B1, B2 &amp; A1 serve 1 minute penalties (simultaneous)</a:t>
            </a:r>
          </a:p>
          <a:p>
            <a:r>
              <a:rPr lang="en-US" dirty="0"/>
              <a:t>All penalties are non-releasable</a:t>
            </a:r>
          </a:p>
          <a:p>
            <a:r>
              <a:rPr lang="en-US" dirty="0"/>
              <a:t>Award ball to Team A at the spot the ball was when the whistle was blown</a:t>
            </a:r>
          </a:p>
        </p:txBody>
      </p:sp>
    </p:spTree>
    <p:extLst>
      <p:ext uri="{BB962C8B-B14F-4D97-AF65-F5344CB8AC3E}">
        <p14:creationId xmlns:p14="http://schemas.microsoft.com/office/powerpoint/2010/main" val="18886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Situation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A1 is about to scoop the ball, B1 goes offside. At the exact same time, A2 pushes B2.</a:t>
            </a:r>
          </a:p>
          <a:p>
            <a:endParaRPr lang="en-US" dirty="0"/>
          </a:p>
          <a:p>
            <a:r>
              <a:rPr lang="en-US" dirty="0"/>
              <a:t>Simultaneous technical fouls</a:t>
            </a:r>
          </a:p>
          <a:p>
            <a:r>
              <a:rPr lang="en-US" dirty="0"/>
              <a:t>Whistle is blown immediately</a:t>
            </a:r>
          </a:p>
          <a:p>
            <a:r>
              <a:rPr lang="en-US" dirty="0"/>
              <a:t>Fouls cancel</a:t>
            </a:r>
          </a:p>
          <a:p>
            <a:r>
              <a:rPr lang="en-US" dirty="0"/>
              <a:t>Award ball according to alternating possession</a:t>
            </a:r>
          </a:p>
        </p:txBody>
      </p:sp>
    </p:spTree>
    <p:extLst>
      <p:ext uri="{BB962C8B-B14F-4D97-AF65-F5344CB8AC3E}">
        <p14:creationId xmlns:p14="http://schemas.microsoft.com/office/powerpoint/2010/main" val="37797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Situation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A1 scores a goal. Team A calls timeout. During the routine equipment check during the time out, A1’s </a:t>
            </a:r>
            <a:r>
              <a:rPr lang="en-US" dirty="0" err="1" smtClean="0"/>
              <a:t>crosse</a:t>
            </a:r>
            <a:r>
              <a:rPr lang="en-US" dirty="0" smtClean="0"/>
              <a:t> is found to be 39” long. B2’s </a:t>
            </a:r>
            <a:r>
              <a:rPr lang="en-US" dirty="0" err="1" smtClean="0"/>
              <a:t>crosse</a:t>
            </a:r>
            <a:r>
              <a:rPr lang="en-US" dirty="0" smtClean="0"/>
              <a:t> is pinched and the ball does not come out. </a:t>
            </a:r>
          </a:p>
          <a:p>
            <a:endParaRPr lang="en-US" dirty="0" smtClean="0"/>
          </a:p>
          <a:p>
            <a:r>
              <a:rPr lang="en-US" dirty="0" smtClean="0"/>
              <a:t>Disallow the goal (scored by an illegal </a:t>
            </a:r>
            <a:r>
              <a:rPr lang="en-US" dirty="0" err="1" smtClean="0"/>
              <a:t>crosse</a:t>
            </a:r>
            <a:r>
              <a:rPr lang="en-US" dirty="0" smtClean="0"/>
              <a:t>)</a:t>
            </a:r>
          </a:p>
          <a:p>
            <a:r>
              <a:rPr lang="en-US" dirty="0" smtClean="0"/>
              <a:t>Simultaneous dead ball fouls</a:t>
            </a:r>
          </a:p>
          <a:p>
            <a:r>
              <a:rPr lang="en-US" dirty="0" smtClean="0"/>
              <a:t>A1 &amp; B2 serve 3 minutes, non-releasable</a:t>
            </a:r>
          </a:p>
          <a:p>
            <a:r>
              <a:rPr lang="en-US" dirty="0" smtClean="0"/>
              <a:t>There is no pending faceoff as there was no goal. Award ball using alternating possession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Correctable Errors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Rule 7-13</a:t>
            </a:r>
          </a:p>
        </p:txBody>
      </p:sp>
    </p:spTree>
    <p:extLst>
      <p:ext uri="{BB962C8B-B14F-4D97-AF65-F5344CB8AC3E}">
        <p14:creationId xmlns:p14="http://schemas.microsoft.com/office/powerpoint/2010/main" val="19814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Correctable Errors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562986"/>
            <a:ext cx="8946541" cy="468541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Coach believes that there has been a misapplication of a rule by an official</a:t>
            </a:r>
          </a:p>
          <a:p>
            <a:r>
              <a:rPr lang="en-US" dirty="0"/>
              <a:t>Coach makes a request</a:t>
            </a:r>
          </a:p>
          <a:p>
            <a:r>
              <a:rPr lang="en-US" dirty="0"/>
              <a:t>Before the next live ball</a:t>
            </a:r>
          </a:p>
          <a:p>
            <a:r>
              <a:rPr lang="en-US" dirty="0"/>
              <a:t>Double horn</a:t>
            </a:r>
          </a:p>
          <a:p>
            <a:r>
              <a:rPr lang="en-US" dirty="0"/>
              <a:t>Discuss the believed misapplication of the rule at table error with both head coaches</a:t>
            </a:r>
          </a:p>
          <a:p>
            <a:r>
              <a:rPr lang="en-US" dirty="0"/>
              <a:t>If no misapplication</a:t>
            </a:r>
          </a:p>
          <a:p>
            <a:pPr lvl="1"/>
            <a:r>
              <a:rPr lang="en-US" dirty="0"/>
              <a:t>Charged time out</a:t>
            </a:r>
          </a:p>
          <a:p>
            <a:r>
              <a:rPr lang="en-US" dirty="0"/>
              <a:t>Judgement calls cannot be discussed</a:t>
            </a:r>
          </a:p>
          <a:p>
            <a:r>
              <a:rPr lang="en-US" dirty="0"/>
              <a:t>Cannot use video, replay or wireless communication devices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62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Mistake by officials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An official makes a mistake that results in a player or team being disadvantaged</a:t>
            </a:r>
          </a:p>
          <a:p>
            <a:r>
              <a:rPr lang="en-US" dirty="0"/>
              <a:t>If an official recognizes the mistake, the official shall promptly correct the mistake. </a:t>
            </a:r>
          </a:p>
          <a:p>
            <a:r>
              <a:rPr lang="en-US" dirty="0"/>
              <a:t>If a goal is scored and the mistake is brought to the intention of the official before the next live ball, the goal must be allowed or disallowed as required</a:t>
            </a:r>
          </a:p>
          <a:p>
            <a:r>
              <a:rPr lang="en-US" dirty="0"/>
              <a:t>If the officials have sufficient time to correct before the next live ball, they must do so</a:t>
            </a:r>
          </a:p>
          <a:p>
            <a:r>
              <a:rPr lang="en-US" dirty="0"/>
              <a:t>If officials do not have time to correct (the mistake is an incorrect restart), the correction must be made before the second live ball </a:t>
            </a:r>
          </a:p>
          <a:p>
            <a:r>
              <a:rPr lang="en-US" dirty="0"/>
              <a:t>No goal can be disallowed after a faceoff occurs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83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Inadvertent Whistle / Flag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Inadvertent Whistle</a:t>
            </a:r>
          </a:p>
          <a:p>
            <a:pPr lvl="1"/>
            <a:r>
              <a:rPr lang="en-US" dirty="0"/>
              <a:t>Stop play immediately</a:t>
            </a:r>
          </a:p>
          <a:p>
            <a:r>
              <a:rPr lang="en-US" dirty="0"/>
              <a:t>If Inadvertent Flag</a:t>
            </a:r>
          </a:p>
          <a:p>
            <a:pPr lvl="1"/>
            <a:r>
              <a:rPr lang="en-US" dirty="0"/>
              <a:t>Stop play at the earliest opportunity that does not disrupt a goal scoring opportunity</a:t>
            </a:r>
          </a:p>
          <a:p>
            <a:r>
              <a:rPr lang="en-US" dirty="0"/>
              <a:t>Award ball to team in possession or entitled to the ball </a:t>
            </a:r>
          </a:p>
          <a:p>
            <a:r>
              <a:rPr lang="en-US" dirty="0"/>
              <a:t>If loose outside crease, use AP. If loose in crease, award to defense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0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Simultaneous Fouls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Rule 7-6</a:t>
            </a:r>
          </a:p>
        </p:txBody>
      </p:sp>
    </p:spTree>
    <p:extLst>
      <p:ext uri="{BB962C8B-B14F-4D97-AF65-F5344CB8AC3E}">
        <p14:creationId xmlns:p14="http://schemas.microsoft.com/office/powerpoint/2010/main" val="286977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Identification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Simultaneous fouls are fouls called on players of opposing teams during</a:t>
            </a:r>
          </a:p>
          <a:p>
            <a:pPr lvl="1"/>
            <a:r>
              <a:rPr lang="en-US" sz="3200" dirty="0"/>
              <a:t>A live ball</a:t>
            </a:r>
          </a:p>
          <a:p>
            <a:pPr lvl="2"/>
            <a:r>
              <a:rPr lang="en-US" sz="2800" dirty="0"/>
              <a:t>Most live ball simultaneous fouls do not occur at the exact same time</a:t>
            </a:r>
          </a:p>
          <a:p>
            <a:pPr lvl="1"/>
            <a:r>
              <a:rPr lang="en-US" sz="3200" dirty="0"/>
              <a:t>A dead ball when sequence cannot be determined</a:t>
            </a:r>
          </a:p>
        </p:txBody>
      </p:sp>
    </p:spTree>
    <p:extLst>
      <p:ext uri="{BB962C8B-B14F-4D97-AF65-F5344CB8AC3E}">
        <p14:creationId xmlns:p14="http://schemas.microsoft.com/office/powerpoint/2010/main" val="299230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Penalty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During slow whistle or play on any foul committed by the team in possession or entitled to possession </a:t>
            </a:r>
          </a:p>
          <a:p>
            <a:pPr lvl="1"/>
            <a:r>
              <a:rPr lang="en-US" dirty="0"/>
              <a:t>Immediate Whistle</a:t>
            </a:r>
          </a:p>
          <a:p>
            <a:r>
              <a:rPr lang="en-US" dirty="0"/>
              <a:t>No play on or flag down and all fouls are technical</a:t>
            </a:r>
          </a:p>
          <a:p>
            <a:pPr lvl="1"/>
            <a:r>
              <a:rPr lang="en-US" dirty="0"/>
              <a:t>Fouls cancel</a:t>
            </a:r>
          </a:p>
          <a:p>
            <a:r>
              <a:rPr lang="en-US" dirty="0"/>
              <a:t>If the team in possession (or entitled to possession) commits </a:t>
            </a:r>
          </a:p>
          <a:p>
            <a:pPr lvl="1"/>
            <a:r>
              <a:rPr lang="en-US" dirty="0"/>
              <a:t>Only technical fouls – no penalty time served by that team</a:t>
            </a:r>
          </a:p>
          <a:p>
            <a:pPr lvl="1"/>
            <a:r>
              <a:rPr lang="en-US" dirty="0"/>
              <a:t>Any personal foul, all players serve penalty time</a:t>
            </a:r>
          </a:p>
          <a:p>
            <a:r>
              <a:rPr lang="en-US" dirty="0"/>
              <a:t>All fouls “locked in” for the shortest penalty time</a:t>
            </a:r>
          </a:p>
        </p:txBody>
      </p:sp>
    </p:spTree>
    <p:extLst>
      <p:ext uri="{BB962C8B-B14F-4D97-AF65-F5344CB8AC3E}">
        <p14:creationId xmlns:p14="http://schemas.microsoft.com/office/powerpoint/2010/main" val="152667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Award the Ball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When penalty time is awarded and one team has less time</a:t>
            </a:r>
          </a:p>
          <a:p>
            <a:pPr lvl="1"/>
            <a:r>
              <a:rPr lang="en-US" dirty="0"/>
              <a:t>Award ball to the team with less time</a:t>
            </a:r>
          </a:p>
          <a:p>
            <a:r>
              <a:rPr lang="en-US" dirty="0"/>
              <a:t>When penalty times are equal or all fouls cancel</a:t>
            </a:r>
          </a:p>
          <a:p>
            <a:pPr lvl="1"/>
            <a:r>
              <a:rPr lang="en-US" dirty="0"/>
              <a:t>Award ball to team in possession or entitled to possession</a:t>
            </a:r>
          </a:p>
          <a:p>
            <a:pPr lvl="1"/>
            <a:r>
              <a:rPr lang="en-US" dirty="0"/>
              <a:t>If neither team has possession, use AP or conduct the faceoff if a faceoff is pending</a:t>
            </a:r>
          </a:p>
          <a:p>
            <a:pPr lvl="1"/>
            <a:endParaRPr lang="en-US" dirty="0"/>
          </a:p>
          <a:p>
            <a:r>
              <a:rPr lang="en-US" dirty="0"/>
              <a:t>Ball put in play at the spot where the ball was when the whistle blew</a:t>
            </a:r>
          </a:p>
          <a:p>
            <a:pPr lvl="1"/>
            <a:r>
              <a:rPr lang="en-US" dirty="0"/>
              <a:t>Restart out of the “box” at nearest spot if on the offensive end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07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</TotalTime>
  <Words>825</Words>
  <Application>Microsoft Office PowerPoint</Application>
  <PresentationFormat>Custom</PresentationFormat>
  <Paragraphs>96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KLOA Meeting  Correctable Errors &amp; Simultaneous Fouls</vt:lpstr>
      <vt:lpstr>Correctable Errors </vt:lpstr>
      <vt:lpstr>Correctable Errors</vt:lpstr>
      <vt:lpstr>Mistake by officials</vt:lpstr>
      <vt:lpstr>Inadvertent Whistle / Flag</vt:lpstr>
      <vt:lpstr>Simultaneous Fouls</vt:lpstr>
      <vt:lpstr>Identification</vt:lpstr>
      <vt:lpstr>Penalty</vt:lpstr>
      <vt:lpstr>Award the Ball</vt:lpstr>
      <vt:lpstr>Situation 1</vt:lpstr>
      <vt:lpstr>Situation 2</vt:lpstr>
      <vt:lpstr>Situation 3</vt:lpstr>
      <vt:lpstr>Situation 4</vt:lpstr>
      <vt:lpstr>Situation 5</vt:lpstr>
      <vt:lpstr>Situation 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KLOA Meeting  Correctable Errors &amp; Simultaneous Fouls</dc:title>
  <dc:creator>Suzanne</dc:creator>
  <cp:lastModifiedBy>Dede, Scott</cp:lastModifiedBy>
  <cp:revision>9</cp:revision>
  <dcterms:created xsi:type="dcterms:W3CDTF">2016-04-20T01:41:44Z</dcterms:created>
  <dcterms:modified xsi:type="dcterms:W3CDTF">2016-04-21T11:29:17Z</dcterms:modified>
</cp:coreProperties>
</file>