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6" r:id="rId3"/>
    <p:sldId id="277" r:id="rId4"/>
    <p:sldId id="257" r:id="rId5"/>
    <p:sldId id="273" r:id="rId6"/>
    <p:sldId id="272" r:id="rId7"/>
    <p:sldId id="274" r:id="rId8"/>
    <p:sldId id="264" r:id="rId9"/>
    <p:sldId id="265" r:id="rId10"/>
    <p:sldId id="267" r:id="rId11"/>
    <p:sldId id="268" r:id="rId12"/>
    <p:sldId id="269" r:id="rId13"/>
    <p:sldId id="270" r:id="rId14"/>
    <p:sldId id="271" r:id="rId15"/>
    <p:sldId id="266" r:id="rId16"/>
    <p:sldId id="263" r:id="rId17"/>
    <p:sldId id="275" r:id="rId18"/>
    <p:sldId id="258" r:id="rId19"/>
    <p:sldId id="259" r:id="rId20"/>
    <p:sldId id="260" r:id="rId21"/>
    <p:sldId id="26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Cavaliere" initials="E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8007" autoAdjust="0"/>
  </p:normalViewPr>
  <p:slideViewPr>
    <p:cSldViewPr snapToGrid="0">
      <p:cViewPr>
        <p:scale>
          <a:sx n="47" d="100"/>
          <a:sy n="47" d="100"/>
        </p:scale>
        <p:origin x="-120" y="-360"/>
      </p:cViewPr>
      <p:guideLst>
        <p:guide orient="horz" pos="2160"/>
        <p:guide pos="3840"/>
      </p:guideLst>
    </p:cSldViewPr>
  </p:slideViewPr>
  <p:outlineViewPr>
    <p:cViewPr>
      <p:scale>
        <a:sx n="33" d="100"/>
        <a:sy n="33" d="100"/>
      </p:scale>
      <p:origin x="0" y="-780"/>
    </p:cViewPr>
  </p:outlineViewPr>
  <p:notesTextViewPr>
    <p:cViewPr>
      <p:scale>
        <a:sx n="1" d="1"/>
        <a:sy n="1" d="1"/>
      </p:scale>
      <p:origin x="0" y="0"/>
    </p:cViewPr>
  </p:notesTextViewPr>
  <p:sorterViewPr>
    <p:cViewPr>
      <p:scale>
        <a:sx n="100" d="100"/>
        <a:sy n="100" d="100"/>
      </p:scale>
      <p:origin x="0" y="-6624"/>
    </p:cViewPr>
  </p:sorter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8684B-A9D2-4BAC-AE95-04FC288F20D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9AAEA66-888A-4257-AFE4-38C6A277D602}">
      <dgm:prSet phldrT="[Text]" custT="1"/>
      <dgm:spPr/>
      <dgm:t>
        <a:bodyPr/>
        <a:lstStyle/>
        <a:p>
          <a:r>
            <a:rPr lang="en-US" sz="1600" dirty="0">
              <a:solidFill>
                <a:schemeClr val="bg1"/>
              </a:solidFill>
            </a:rPr>
            <a:t>INCIDENTAL</a:t>
          </a:r>
        </a:p>
      </dgm:t>
    </dgm:pt>
    <dgm:pt modelId="{1BD342F3-9383-4138-BDD4-3D742103936A}" type="parTrans" cxnId="{074044A4-9C99-40F9-8A58-BE7076AA465E}">
      <dgm:prSet/>
      <dgm:spPr/>
      <dgm:t>
        <a:bodyPr/>
        <a:lstStyle/>
        <a:p>
          <a:endParaRPr lang="en-US" sz="1800">
            <a:solidFill>
              <a:schemeClr val="bg1"/>
            </a:solidFill>
          </a:endParaRPr>
        </a:p>
      </dgm:t>
    </dgm:pt>
    <dgm:pt modelId="{93884206-9321-4FAE-8D95-3A3EF90CDB01}" type="sibTrans" cxnId="{074044A4-9C99-40F9-8A58-BE7076AA465E}">
      <dgm:prSet/>
      <dgm:spPr/>
      <dgm:t>
        <a:bodyPr/>
        <a:lstStyle/>
        <a:p>
          <a:endParaRPr lang="en-US" sz="1800">
            <a:solidFill>
              <a:schemeClr val="bg1"/>
            </a:solidFill>
          </a:endParaRPr>
        </a:p>
      </dgm:t>
    </dgm:pt>
    <dgm:pt modelId="{17E3FD41-E973-4727-9B83-06664325A82D}">
      <dgm:prSet phldrT="[Text]" custT="1"/>
      <dgm:spPr/>
      <dgm:t>
        <a:bodyPr/>
        <a:lstStyle/>
        <a:p>
          <a:r>
            <a:rPr lang="en-US" sz="1600" dirty="0">
              <a:solidFill>
                <a:schemeClr val="bg1"/>
              </a:solidFill>
            </a:rPr>
            <a:t>MARGINAL</a:t>
          </a:r>
        </a:p>
      </dgm:t>
    </dgm:pt>
    <dgm:pt modelId="{B442829B-9461-4898-ACC0-3D276D6E2EAD}" type="parTrans" cxnId="{8E86967F-3B36-422E-AABB-AB07A78CDE6F}">
      <dgm:prSet/>
      <dgm:spPr/>
      <dgm:t>
        <a:bodyPr/>
        <a:lstStyle/>
        <a:p>
          <a:endParaRPr lang="en-US" sz="1800">
            <a:solidFill>
              <a:schemeClr val="bg1"/>
            </a:solidFill>
          </a:endParaRPr>
        </a:p>
      </dgm:t>
    </dgm:pt>
    <dgm:pt modelId="{2EA6C042-4091-4D18-B314-A814B2696F1E}" type="sibTrans" cxnId="{8E86967F-3B36-422E-AABB-AB07A78CDE6F}">
      <dgm:prSet/>
      <dgm:spPr/>
      <dgm:t>
        <a:bodyPr/>
        <a:lstStyle/>
        <a:p>
          <a:endParaRPr lang="en-US" sz="1800">
            <a:solidFill>
              <a:schemeClr val="bg1"/>
            </a:solidFill>
          </a:endParaRPr>
        </a:p>
      </dgm:t>
    </dgm:pt>
    <dgm:pt modelId="{ACE7F14C-011E-4974-A3EE-5A78A1C26E84}">
      <dgm:prSet phldrT="[Text]" custT="1"/>
      <dgm:spPr/>
      <dgm:t>
        <a:bodyPr/>
        <a:lstStyle/>
        <a:p>
          <a:r>
            <a:rPr lang="en-US" sz="1600" dirty="0">
              <a:solidFill>
                <a:schemeClr val="bg1"/>
              </a:solidFill>
            </a:rPr>
            <a:t>LEGAL</a:t>
          </a:r>
        </a:p>
      </dgm:t>
    </dgm:pt>
    <dgm:pt modelId="{7F40B1B6-927A-4FA7-869E-200F20A44248}" type="parTrans" cxnId="{82121441-857C-4F54-9587-488DA6F81CE9}">
      <dgm:prSet/>
      <dgm:spPr/>
      <dgm:t>
        <a:bodyPr/>
        <a:lstStyle/>
        <a:p>
          <a:endParaRPr lang="en-US" sz="1800">
            <a:solidFill>
              <a:schemeClr val="bg1"/>
            </a:solidFill>
          </a:endParaRPr>
        </a:p>
      </dgm:t>
    </dgm:pt>
    <dgm:pt modelId="{67F920EB-537B-457C-8547-AD1F08749F08}" type="sibTrans" cxnId="{82121441-857C-4F54-9587-488DA6F81CE9}">
      <dgm:prSet/>
      <dgm:spPr/>
      <dgm:t>
        <a:bodyPr/>
        <a:lstStyle/>
        <a:p>
          <a:endParaRPr lang="en-US" sz="1800">
            <a:solidFill>
              <a:schemeClr val="bg1"/>
            </a:solidFill>
          </a:endParaRPr>
        </a:p>
      </dgm:t>
    </dgm:pt>
    <dgm:pt modelId="{E81BF1AF-656D-40FD-8F55-BE1011042CFA}">
      <dgm:prSet phldrT="[Text]" custT="1"/>
      <dgm:spPr/>
      <dgm:t>
        <a:bodyPr/>
        <a:lstStyle/>
        <a:p>
          <a:r>
            <a:rPr lang="en-US" sz="1600" dirty="0">
              <a:solidFill>
                <a:schemeClr val="bg1"/>
              </a:solidFill>
            </a:rPr>
            <a:t>ILLEGAL</a:t>
          </a:r>
        </a:p>
      </dgm:t>
    </dgm:pt>
    <dgm:pt modelId="{9F2D6715-E417-4A42-9D66-4886E99F3D3D}" type="parTrans" cxnId="{382454C8-3EE6-40B2-AF9E-6E7BC1950047}">
      <dgm:prSet/>
      <dgm:spPr/>
      <dgm:t>
        <a:bodyPr/>
        <a:lstStyle/>
        <a:p>
          <a:endParaRPr lang="en-US" sz="1800">
            <a:solidFill>
              <a:schemeClr val="bg1"/>
            </a:solidFill>
          </a:endParaRPr>
        </a:p>
      </dgm:t>
    </dgm:pt>
    <dgm:pt modelId="{F60AC384-333F-4C0F-A7A2-F354535BD0A4}" type="sibTrans" cxnId="{382454C8-3EE6-40B2-AF9E-6E7BC1950047}">
      <dgm:prSet/>
      <dgm:spPr/>
      <dgm:t>
        <a:bodyPr/>
        <a:lstStyle/>
        <a:p>
          <a:endParaRPr lang="en-US" sz="1800">
            <a:solidFill>
              <a:schemeClr val="bg1"/>
            </a:solidFill>
          </a:endParaRPr>
        </a:p>
      </dgm:t>
    </dgm:pt>
    <dgm:pt modelId="{B6C54532-2517-415B-A832-F3E28B9958C6}">
      <dgm:prSet phldrT="[Text]" custT="1"/>
      <dgm:spPr/>
      <dgm:t>
        <a:bodyPr/>
        <a:lstStyle/>
        <a:p>
          <a:r>
            <a:rPr lang="en-US" sz="1600" dirty="0">
              <a:solidFill>
                <a:schemeClr val="bg1"/>
              </a:solidFill>
            </a:rPr>
            <a:t>EXCESSIVE</a:t>
          </a:r>
        </a:p>
      </dgm:t>
    </dgm:pt>
    <dgm:pt modelId="{A429D87D-2CA7-4FDA-947A-762EC1A0B164}" type="parTrans" cxnId="{383E0794-8788-4CB6-8E5C-9319EC1008C1}">
      <dgm:prSet/>
      <dgm:spPr/>
      <dgm:t>
        <a:bodyPr/>
        <a:lstStyle/>
        <a:p>
          <a:endParaRPr lang="en-US" sz="1800">
            <a:solidFill>
              <a:schemeClr val="bg1"/>
            </a:solidFill>
          </a:endParaRPr>
        </a:p>
      </dgm:t>
    </dgm:pt>
    <dgm:pt modelId="{696D26C0-1AD0-4E0B-BC4B-F16F55D5429A}" type="sibTrans" cxnId="{383E0794-8788-4CB6-8E5C-9319EC1008C1}">
      <dgm:prSet/>
      <dgm:spPr/>
      <dgm:t>
        <a:bodyPr/>
        <a:lstStyle/>
        <a:p>
          <a:endParaRPr lang="en-US" sz="1800">
            <a:solidFill>
              <a:schemeClr val="bg1"/>
            </a:solidFill>
          </a:endParaRPr>
        </a:p>
      </dgm:t>
    </dgm:pt>
    <dgm:pt modelId="{8EA2E5FD-A727-4B99-AF95-20097D12C410}" type="pres">
      <dgm:prSet presAssocID="{7E18684B-A9D2-4BAC-AE95-04FC288F20D7}" presName="cycle" presStyleCnt="0">
        <dgm:presLayoutVars>
          <dgm:dir/>
          <dgm:resizeHandles val="exact"/>
        </dgm:presLayoutVars>
      </dgm:prSet>
      <dgm:spPr/>
      <dgm:t>
        <a:bodyPr/>
        <a:lstStyle/>
        <a:p>
          <a:endParaRPr lang="en-US"/>
        </a:p>
      </dgm:t>
    </dgm:pt>
    <dgm:pt modelId="{932B7743-8872-4D1C-B7A1-B14BDFF9D38E}" type="pres">
      <dgm:prSet presAssocID="{49AAEA66-888A-4257-AFE4-38C6A277D602}" presName="node" presStyleLbl="node1" presStyleIdx="0" presStyleCnt="5" custRadScaleRad="146155" custRadScaleInc="0">
        <dgm:presLayoutVars>
          <dgm:bulletEnabled val="1"/>
        </dgm:presLayoutVars>
      </dgm:prSet>
      <dgm:spPr/>
      <dgm:t>
        <a:bodyPr/>
        <a:lstStyle/>
        <a:p>
          <a:endParaRPr lang="en-US"/>
        </a:p>
      </dgm:t>
    </dgm:pt>
    <dgm:pt modelId="{877604A3-147F-4BF6-8BA4-941101C34F2F}" type="pres">
      <dgm:prSet presAssocID="{49AAEA66-888A-4257-AFE4-38C6A277D602}" presName="spNode" presStyleCnt="0"/>
      <dgm:spPr/>
    </dgm:pt>
    <dgm:pt modelId="{EB1C93E7-97BA-4EBF-97CA-56B073E85768}" type="pres">
      <dgm:prSet presAssocID="{93884206-9321-4FAE-8D95-3A3EF90CDB01}" presName="sibTrans" presStyleLbl="sibTrans1D1" presStyleIdx="0" presStyleCnt="5"/>
      <dgm:spPr/>
      <dgm:t>
        <a:bodyPr/>
        <a:lstStyle/>
        <a:p>
          <a:endParaRPr lang="en-US"/>
        </a:p>
      </dgm:t>
    </dgm:pt>
    <dgm:pt modelId="{C25A9886-7311-46F4-A6C9-853F9F9B0CE9}" type="pres">
      <dgm:prSet presAssocID="{17E3FD41-E973-4727-9B83-06664325A82D}" presName="node" presStyleLbl="node1" presStyleIdx="1" presStyleCnt="5">
        <dgm:presLayoutVars>
          <dgm:bulletEnabled val="1"/>
        </dgm:presLayoutVars>
      </dgm:prSet>
      <dgm:spPr/>
      <dgm:t>
        <a:bodyPr/>
        <a:lstStyle/>
        <a:p>
          <a:endParaRPr lang="en-US"/>
        </a:p>
      </dgm:t>
    </dgm:pt>
    <dgm:pt modelId="{2E492DA5-21FD-4A16-93A2-398AE7F6AD2F}" type="pres">
      <dgm:prSet presAssocID="{17E3FD41-E973-4727-9B83-06664325A82D}" presName="spNode" presStyleCnt="0"/>
      <dgm:spPr/>
    </dgm:pt>
    <dgm:pt modelId="{09AC459E-4C76-4772-A92C-E211862D1494}" type="pres">
      <dgm:prSet presAssocID="{2EA6C042-4091-4D18-B314-A814B2696F1E}" presName="sibTrans" presStyleLbl="sibTrans1D1" presStyleIdx="1" presStyleCnt="5"/>
      <dgm:spPr/>
      <dgm:t>
        <a:bodyPr/>
        <a:lstStyle/>
        <a:p>
          <a:endParaRPr lang="en-US"/>
        </a:p>
      </dgm:t>
    </dgm:pt>
    <dgm:pt modelId="{843DFD0B-202A-446A-8E7E-849EED3E6554}" type="pres">
      <dgm:prSet presAssocID="{ACE7F14C-011E-4974-A3EE-5A78A1C26E84}" presName="node" presStyleLbl="node1" presStyleIdx="2" presStyleCnt="5">
        <dgm:presLayoutVars>
          <dgm:bulletEnabled val="1"/>
        </dgm:presLayoutVars>
      </dgm:prSet>
      <dgm:spPr/>
      <dgm:t>
        <a:bodyPr/>
        <a:lstStyle/>
        <a:p>
          <a:endParaRPr lang="en-US"/>
        </a:p>
      </dgm:t>
    </dgm:pt>
    <dgm:pt modelId="{B142EC66-4413-41BF-9674-C8E59EF74804}" type="pres">
      <dgm:prSet presAssocID="{ACE7F14C-011E-4974-A3EE-5A78A1C26E84}" presName="spNode" presStyleCnt="0"/>
      <dgm:spPr/>
    </dgm:pt>
    <dgm:pt modelId="{4CA9C9DB-5916-4811-8D21-0BB1C86E7B93}" type="pres">
      <dgm:prSet presAssocID="{67F920EB-537B-457C-8547-AD1F08749F08}" presName="sibTrans" presStyleLbl="sibTrans1D1" presStyleIdx="2" presStyleCnt="5"/>
      <dgm:spPr/>
      <dgm:t>
        <a:bodyPr/>
        <a:lstStyle/>
        <a:p>
          <a:endParaRPr lang="en-US"/>
        </a:p>
      </dgm:t>
    </dgm:pt>
    <dgm:pt modelId="{EA666711-4C2C-4D12-BC92-50AEB7CD31C1}" type="pres">
      <dgm:prSet presAssocID="{E81BF1AF-656D-40FD-8F55-BE1011042CFA}" presName="node" presStyleLbl="node1" presStyleIdx="3" presStyleCnt="5">
        <dgm:presLayoutVars>
          <dgm:bulletEnabled val="1"/>
        </dgm:presLayoutVars>
      </dgm:prSet>
      <dgm:spPr/>
      <dgm:t>
        <a:bodyPr/>
        <a:lstStyle/>
        <a:p>
          <a:endParaRPr lang="en-US"/>
        </a:p>
      </dgm:t>
    </dgm:pt>
    <dgm:pt modelId="{8C1850C7-E043-44B4-9570-0EE162D06C0C}" type="pres">
      <dgm:prSet presAssocID="{E81BF1AF-656D-40FD-8F55-BE1011042CFA}" presName="spNode" presStyleCnt="0"/>
      <dgm:spPr/>
    </dgm:pt>
    <dgm:pt modelId="{E940934F-DA15-432A-A715-CE7DB4962B0B}" type="pres">
      <dgm:prSet presAssocID="{F60AC384-333F-4C0F-A7A2-F354535BD0A4}" presName="sibTrans" presStyleLbl="sibTrans1D1" presStyleIdx="3" presStyleCnt="5"/>
      <dgm:spPr/>
      <dgm:t>
        <a:bodyPr/>
        <a:lstStyle/>
        <a:p>
          <a:endParaRPr lang="en-US"/>
        </a:p>
      </dgm:t>
    </dgm:pt>
    <dgm:pt modelId="{D9B3EE97-9012-4D6E-B283-F033908272D1}" type="pres">
      <dgm:prSet presAssocID="{B6C54532-2517-415B-A832-F3E28B9958C6}" presName="node" presStyleLbl="node1" presStyleIdx="4" presStyleCnt="5">
        <dgm:presLayoutVars>
          <dgm:bulletEnabled val="1"/>
        </dgm:presLayoutVars>
      </dgm:prSet>
      <dgm:spPr/>
      <dgm:t>
        <a:bodyPr/>
        <a:lstStyle/>
        <a:p>
          <a:endParaRPr lang="en-US"/>
        </a:p>
      </dgm:t>
    </dgm:pt>
    <dgm:pt modelId="{7B762DF6-FC9E-4F89-BD60-232276C63624}" type="pres">
      <dgm:prSet presAssocID="{B6C54532-2517-415B-A832-F3E28B9958C6}" presName="spNode" presStyleCnt="0"/>
      <dgm:spPr/>
    </dgm:pt>
    <dgm:pt modelId="{4B227121-253F-4A55-9DDC-7A6EABEC7CCE}" type="pres">
      <dgm:prSet presAssocID="{696D26C0-1AD0-4E0B-BC4B-F16F55D5429A}" presName="sibTrans" presStyleLbl="sibTrans1D1" presStyleIdx="4" presStyleCnt="5"/>
      <dgm:spPr/>
      <dgm:t>
        <a:bodyPr/>
        <a:lstStyle/>
        <a:p>
          <a:endParaRPr lang="en-US"/>
        </a:p>
      </dgm:t>
    </dgm:pt>
  </dgm:ptLst>
  <dgm:cxnLst>
    <dgm:cxn modelId="{8E86967F-3B36-422E-AABB-AB07A78CDE6F}" srcId="{7E18684B-A9D2-4BAC-AE95-04FC288F20D7}" destId="{17E3FD41-E973-4727-9B83-06664325A82D}" srcOrd="1" destOrd="0" parTransId="{B442829B-9461-4898-ACC0-3D276D6E2EAD}" sibTransId="{2EA6C042-4091-4D18-B314-A814B2696F1E}"/>
    <dgm:cxn modelId="{79AF1DF2-2B86-40BA-93E5-AC8D8594C746}" type="presOf" srcId="{7E18684B-A9D2-4BAC-AE95-04FC288F20D7}" destId="{8EA2E5FD-A727-4B99-AF95-20097D12C410}" srcOrd="0" destOrd="0" presId="urn:microsoft.com/office/officeart/2005/8/layout/cycle6"/>
    <dgm:cxn modelId="{82121441-857C-4F54-9587-488DA6F81CE9}" srcId="{7E18684B-A9D2-4BAC-AE95-04FC288F20D7}" destId="{ACE7F14C-011E-4974-A3EE-5A78A1C26E84}" srcOrd="2" destOrd="0" parTransId="{7F40B1B6-927A-4FA7-869E-200F20A44248}" sibTransId="{67F920EB-537B-457C-8547-AD1F08749F08}"/>
    <dgm:cxn modelId="{8E710B41-A74A-45B7-95E5-5D9065FDEF19}" type="presOf" srcId="{ACE7F14C-011E-4974-A3EE-5A78A1C26E84}" destId="{843DFD0B-202A-446A-8E7E-849EED3E6554}" srcOrd="0" destOrd="0" presId="urn:microsoft.com/office/officeart/2005/8/layout/cycle6"/>
    <dgm:cxn modelId="{55E13F7F-5380-40F7-AF20-7333FF34A3FC}" type="presOf" srcId="{696D26C0-1AD0-4E0B-BC4B-F16F55D5429A}" destId="{4B227121-253F-4A55-9DDC-7A6EABEC7CCE}" srcOrd="0" destOrd="0" presId="urn:microsoft.com/office/officeart/2005/8/layout/cycle6"/>
    <dgm:cxn modelId="{526F8106-7F95-4DE6-BA00-04D561546FDD}" type="presOf" srcId="{49AAEA66-888A-4257-AFE4-38C6A277D602}" destId="{932B7743-8872-4D1C-B7A1-B14BDFF9D38E}" srcOrd="0" destOrd="0" presId="urn:microsoft.com/office/officeart/2005/8/layout/cycle6"/>
    <dgm:cxn modelId="{5893D019-E2AD-4C51-8CF9-A35EC52C5A0A}" type="presOf" srcId="{F60AC384-333F-4C0F-A7A2-F354535BD0A4}" destId="{E940934F-DA15-432A-A715-CE7DB4962B0B}" srcOrd="0" destOrd="0" presId="urn:microsoft.com/office/officeart/2005/8/layout/cycle6"/>
    <dgm:cxn modelId="{074044A4-9C99-40F9-8A58-BE7076AA465E}" srcId="{7E18684B-A9D2-4BAC-AE95-04FC288F20D7}" destId="{49AAEA66-888A-4257-AFE4-38C6A277D602}" srcOrd="0" destOrd="0" parTransId="{1BD342F3-9383-4138-BDD4-3D742103936A}" sibTransId="{93884206-9321-4FAE-8D95-3A3EF90CDB01}"/>
    <dgm:cxn modelId="{B920F839-B413-4C06-886E-8D8BCC5E9813}" type="presOf" srcId="{E81BF1AF-656D-40FD-8F55-BE1011042CFA}" destId="{EA666711-4C2C-4D12-BC92-50AEB7CD31C1}" srcOrd="0" destOrd="0" presId="urn:microsoft.com/office/officeart/2005/8/layout/cycle6"/>
    <dgm:cxn modelId="{383E0794-8788-4CB6-8E5C-9319EC1008C1}" srcId="{7E18684B-A9D2-4BAC-AE95-04FC288F20D7}" destId="{B6C54532-2517-415B-A832-F3E28B9958C6}" srcOrd="4" destOrd="0" parTransId="{A429D87D-2CA7-4FDA-947A-762EC1A0B164}" sibTransId="{696D26C0-1AD0-4E0B-BC4B-F16F55D5429A}"/>
    <dgm:cxn modelId="{169120C5-E34C-4562-96E9-4676DF06ABF7}" type="presOf" srcId="{2EA6C042-4091-4D18-B314-A814B2696F1E}" destId="{09AC459E-4C76-4772-A92C-E211862D1494}" srcOrd="0" destOrd="0" presId="urn:microsoft.com/office/officeart/2005/8/layout/cycle6"/>
    <dgm:cxn modelId="{61BC3EAA-ABD5-4176-A0B8-22E4AB81BC6C}" type="presOf" srcId="{B6C54532-2517-415B-A832-F3E28B9958C6}" destId="{D9B3EE97-9012-4D6E-B283-F033908272D1}" srcOrd="0" destOrd="0" presId="urn:microsoft.com/office/officeart/2005/8/layout/cycle6"/>
    <dgm:cxn modelId="{382454C8-3EE6-40B2-AF9E-6E7BC1950047}" srcId="{7E18684B-A9D2-4BAC-AE95-04FC288F20D7}" destId="{E81BF1AF-656D-40FD-8F55-BE1011042CFA}" srcOrd="3" destOrd="0" parTransId="{9F2D6715-E417-4A42-9D66-4886E99F3D3D}" sibTransId="{F60AC384-333F-4C0F-A7A2-F354535BD0A4}"/>
    <dgm:cxn modelId="{EC23C10D-F969-40E0-8A7B-12A04669DF4C}" type="presOf" srcId="{67F920EB-537B-457C-8547-AD1F08749F08}" destId="{4CA9C9DB-5916-4811-8D21-0BB1C86E7B93}" srcOrd="0" destOrd="0" presId="urn:microsoft.com/office/officeart/2005/8/layout/cycle6"/>
    <dgm:cxn modelId="{C3F96B2A-2825-42B8-AC27-10F5605CD2F9}" type="presOf" srcId="{93884206-9321-4FAE-8D95-3A3EF90CDB01}" destId="{EB1C93E7-97BA-4EBF-97CA-56B073E85768}" srcOrd="0" destOrd="0" presId="urn:microsoft.com/office/officeart/2005/8/layout/cycle6"/>
    <dgm:cxn modelId="{6D08DB9F-5145-4F7E-847B-64538DAF3478}" type="presOf" srcId="{17E3FD41-E973-4727-9B83-06664325A82D}" destId="{C25A9886-7311-46F4-A6C9-853F9F9B0CE9}" srcOrd="0" destOrd="0" presId="urn:microsoft.com/office/officeart/2005/8/layout/cycle6"/>
    <dgm:cxn modelId="{77398A5E-E1E5-45CA-AEA7-76FFB66E029F}" type="presParOf" srcId="{8EA2E5FD-A727-4B99-AF95-20097D12C410}" destId="{932B7743-8872-4D1C-B7A1-B14BDFF9D38E}" srcOrd="0" destOrd="0" presId="urn:microsoft.com/office/officeart/2005/8/layout/cycle6"/>
    <dgm:cxn modelId="{5347685D-A48C-49BD-8ED0-6B1DFBBB38D8}" type="presParOf" srcId="{8EA2E5FD-A727-4B99-AF95-20097D12C410}" destId="{877604A3-147F-4BF6-8BA4-941101C34F2F}" srcOrd="1" destOrd="0" presId="urn:microsoft.com/office/officeart/2005/8/layout/cycle6"/>
    <dgm:cxn modelId="{FEDE78C7-788E-404E-A7B3-8DC90E09D61E}" type="presParOf" srcId="{8EA2E5FD-A727-4B99-AF95-20097D12C410}" destId="{EB1C93E7-97BA-4EBF-97CA-56B073E85768}" srcOrd="2" destOrd="0" presId="urn:microsoft.com/office/officeart/2005/8/layout/cycle6"/>
    <dgm:cxn modelId="{C3C71B81-20CA-4B9A-A01B-A3EC1E9C0B9F}" type="presParOf" srcId="{8EA2E5FD-A727-4B99-AF95-20097D12C410}" destId="{C25A9886-7311-46F4-A6C9-853F9F9B0CE9}" srcOrd="3" destOrd="0" presId="urn:microsoft.com/office/officeart/2005/8/layout/cycle6"/>
    <dgm:cxn modelId="{54586E0A-B4BE-41DF-B611-0C65E03B06FF}" type="presParOf" srcId="{8EA2E5FD-A727-4B99-AF95-20097D12C410}" destId="{2E492DA5-21FD-4A16-93A2-398AE7F6AD2F}" srcOrd="4" destOrd="0" presId="urn:microsoft.com/office/officeart/2005/8/layout/cycle6"/>
    <dgm:cxn modelId="{A6D6BC4C-AC18-490F-9696-46D4623BDA63}" type="presParOf" srcId="{8EA2E5FD-A727-4B99-AF95-20097D12C410}" destId="{09AC459E-4C76-4772-A92C-E211862D1494}" srcOrd="5" destOrd="0" presId="urn:microsoft.com/office/officeart/2005/8/layout/cycle6"/>
    <dgm:cxn modelId="{ECEC51F0-36F1-43AF-B19A-619448A4925C}" type="presParOf" srcId="{8EA2E5FD-A727-4B99-AF95-20097D12C410}" destId="{843DFD0B-202A-446A-8E7E-849EED3E6554}" srcOrd="6" destOrd="0" presId="urn:microsoft.com/office/officeart/2005/8/layout/cycle6"/>
    <dgm:cxn modelId="{7EE8C7ED-0770-4E66-BB13-B8BB23D06722}" type="presParOf" srcId="{8EA2E5FD-A727-4B99-AF95-20097D12C410}" destId="{B142EC66-4413-41BF-9674-C8E59EF74804}" srcOrd="7" destOrd="0" presId="urn:microsoft.com/office/officeart/2005/8/layout/cycle6"/>
    <dgm:cxn modelId="{D81CE536-1BCE-4A58-8209-437D06EA406C}" type="presParOf" srcId="{8EA2E5FD-A727-4B99-AF95-20097D12C410}" destId="{4CA9C9DB-5916-4811-8D21-0BB1C86E7B93}" srcOrd="8" destOrd="0" presId="urn:microsoft.com/office/officeart/2005/8/layout/cycle6"/>
    <dgm:cxn modelId="{4487C374-1013-4A1A-815D-53C8D550E806}" type="presParOf" srcId="{8EA2E5FD-A727-4B99-AF95-20097D12C410}" destId="{EA666711-4C2C-4D12-BC92-50AEB7CD31C1}" srcOrd="9" destOrd="0" presId="urn:microsoft.com/office/officeart/2005/8/layout/cycle6"/>
    <dgm:cxn modelId="{B1E044EF-F6A2-4D1A-A23C-65A797D2604D}" type="presParOf" srcId="{8EA2E5FD-A727-4B99-AF95-20097D12C410}" destId="{8C1850C7-E043-44B4-9570-0EE162D06C0C}" srcOrd="10" destOrd="0" presId="urn:microsoft.com/office/officeart/2005/8/layout/cycle6"/>
    <dgm:cxn modelId="{F984D763-A3FC-46A3-8BB7-B06229323030}" type="presParOf" srcId="{8EA2E5FD-A727-4B99-AF95-20097D12C410}" destId="{E940934F-DA15-432A-A715-CE7DB4962B0B}" srcOrd="11" destOrd="0" presId="urn:microsoft.com/office/officeart/2005/8/layout/cycle6"/>
    <dgm:cxn modelId="{E2A45A14-3D5D-4B37-8BE4-53AA8081FFE6}" type="presParOf" srcId="{8EA2E5FD-A727-4B99-AF95-20097D12C410}" destId="{D9B3EE97-9012-4D6E-B283-F033908272D1}" srcOrd="12" destOrd="0" presId="urn:microsoft.com/office/officeart/2005/8/layout/cycle6"/>
    <dgm:cxn modelId="{4350D88C-C5D5-458B-9790-55E1C8B39C84}" type="presParOf" srcId="{8EA2E5FD-A727-4B99-AF95-20097D12C410}" destId="{7B762DF6-FC9E-4F89-BD60-232276C63624}" srcOrd="13" destOrd="0" presId="urn:microsoft.com/office/officeart/2005/8/layout/cycle6"/>
    <dgm:cxn modelId="{FEF8125D-BD67-44CA-AEB1-DBE7A2C3E815}" type="presParOf" srcId="{8EA2E5FD-A727-4B99-AF95-20097D12C410}" destId="{4B227121-253F-4A55-9DDC-7A6EABEC7CCE}"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36EF4-2906-4071-84A5-128277168FDF}" type="doc">
      <dgm:prSet loTypeId="urn:microsoft.com/office/officeart/2005/8/layout/venn1" loCatId="relationship" qsTypeId="urn:microsoft.com/office/officeart/2005/8/quickstyle/simple1" qsCatId="simple" csTypeId="urn:microsoft.com/office/officeart/2005/8/colors/accent0_2" csCatId="mainScheme" phldr="1"/>
      <dgm:spPr/>
      <dgm:t>
        <a:bodyPr/>
        <a:lstStyle/>
        <a:p>
          <a:endParaRPr lang="en-US"/>
        </a:p>
      </dgm:t>
    </dgm:pt>
    <dgm:pt modelId="{61FA5608-CBC7-4721-BAAA-D37103076474}">
      <dgm:prSet/>
      <dgm:spPr/>
      <dgm:t>
        <a:bodyPr/>
        <a:lstStyle/>
        <a:p>
          <a:pPr rtl="0"/>
          <a:r>
            <a:rPr lang="en-US" dirty="0"/>
            <a:t>Not Violent</a:t>
          </a:r>
        </a:p>
      </dgm:t>
    </dgm:pt>
    <dgm:pt modelId="{FD15551F-4B41-4BF7-8B84-71E7B700A236}" type="parTrans" cxnId="{98DC969D-FC12-4319-80D2-941BC93E700F}">
      <dgm:prSet/>
      <dgm:spPr/>
      <dgm:t>
        <a:bodyPr/>
        <a:lstStyle/>
        <a:p>
          <a:endParaRPr lang="en-US"/>
        </a:p>
      </dgm:t>
    </dgm:pt>
    <dgm:pt modelId="{56BC247E-1FE3-4A4A-BF0A-5233B98E5CE9}" type="sibTrans" cxnId="{98DC969D-FC12-4319-80D2-941BC93E700F}">
      <dgm:prSet/>
      <dgm:spPr/>
      <dgm:t>
        <a:bodyPr/>
        <a:lstStyle/>
        <a:p>
          <a:endParaRPr lang="en-US"/>
        </a:p>
      </dgm:t>
    </dgm:pt>
    <dgm:pt modelId="{066AA0A8-4054-4305-85BE-161DAA5CB330}">
      <dgm:prSet/>
      <dgm:spPr/>
      <dgm:t>
        <a:bodyPr/>
        <a:lstStyle/>
        <a:p>
          <a:pPr rtl="0"/>
          <a:r>
            <a:rPr lang="en-US" dirty="0"/>
            <a:t>Technical in nature</a:t>
          </a:r>
        </a:p>
      </dgm:t>
    </dgm:pt>
    <dgm:pt modelId="{5C5D7254-D364-4F88-892A-448F1E6B3075}" type="parTrans" cxnId="{D1DA8B4C-D437-4E14-90B0-9002C5D11D09}">
      <dgm:prSet/>
      <dgm:spPr/>
      <dgm:t>
        <a:bodyPr/>
        <a:lstStyle/>
        <a:p>
          <a:endParaRPr lang="en-US"/>
        </a:p>
      </dgm:t>
    </dgm:pt>
    <dgm:pt modelId="{34C8F822-60BB-4953-92E8-228EB7B95DBC}" type="sibTrans" cxnId="{D1DA8B4C-D437-4E14-90B0-9002C5D11D09}">
      <dgm:prSet/>
      <dgm:spPr/>
      <dgm:t>
        <a:bodyPr/>
        <a:lstStyle/>
        <a:p>
          <a:endParaRPr lang="en-US"/>
        </a:p>
      </dgm:t>
    </dgm:pt>
    <dgm:pt modelId="{8FBC6CAB-D63F-46F0-AEB6-CFDD45E6CF2A}">
      <dgm:prSet/>
      <dgm:spPr/>
      <dgm:t>
        <a:bodyPr/>
        <a:lstStyle/>
        <a:p>
          <a:pPr rtl="0"/>
          <a:r>
            <a:rPr lang="en-US" dirty="0"/>
            <a:t>TPOAD must be used</a:t>
          </a:r>
        </a:p>
      </dgm:t>
    </dgm:pt>
    <dgm:pt modelId="{9CEF2B4C-B16A-4628-A2CA-874BAD619D4D}" type="parTrans" cxnId="{6037CD08-3BBD-4473-9D08-22331DD16AB2}">
      <dgm:prSet/>
      <dgm:spPr/>
      <dgm:t>
        <a:bodyPr/>
        <a:lstStyle/>
        <a:p>
          <a:endParaRPr lang="en-US"/>
        </a:p>
      </dgm:t>
    </dgm:pt>
    <dgm:pt modelId="{6B59261C-33D2-4FCC-A9ED-863DF4387B27}" type="sibTrans" cxnId="{6037CD08-3BBD-4473-9D08-22331DD16AB2}">
      <dgm:prSet/>
      <dgm:spPr/>
      <dgm:t>
        <a:bodyPr/>
        <a:lstStyle/>
        <a:p>
          <a:endParaRPr lang="en-US"/>
        </a:p>
      </dgm:t>
    </dgm:pt>
    <dgm:pt modelId="{9F3EFF75-C9AC-46B5-8164-45FDEAC8AD0A}">
      <dgm:prSet/>
      <dgm:spPr/>
      <dgm:t>
        <a:bodyPr/>
        <a:lstStyle/>
        <a:p>
          <a:pPr rtl="0"/>
          <a:r>
            <a:rPr lang="en-US" dirty="0"/>
            <a:t>Includes Body &amp; Stick</a:t>
          </a:r>
        </a:p>
      </dgm:t>
    </dgm:pt>
    <dgm:pt modelId="{0D46BBCC-52B4-4DE1-90B4-C403D27F4797}" type="parTrans" cxnId="{9D0BDA2B-3ADD-419D-B530-6FC9B0CABB2A}">
      <dgm:prSet/>
      <dgm:spPr/>
      <dgm:t>
        <a:bodyPr/>
        <a:lstStyle/>
        <a:p>
          <a:endParaRPr lang="en-US"/>
        </a:p>
      </dgm:t>
    </dgm:pt>
    <dgm:pt modelId="{3FAE2C83-DC5C-430C-952D-FDE2AB28E7D5}" type="sibTrans" cxnId="{9D0BDA2B-3ADD-419D-B530-6FC9B0CABB2A}">
      <dgm:prSet/>
      <dgm:spPr/>
      <dgm:t>
        <a:bodyPr/>
        <a:lstStyle/>
        <a:p>
          <a:endParaRPr lang="en-US"/>
        </a:p>
      </dgm:t>
    </dgm:pt>
    <dgm:pt modelId="{7C199D9E-3F69-4A1B-8F8E-D784D9EDCEFC}">
      <dgm:prSet/>
      <dgm:spPr/>
      <dgm:t>
        <a:bodyPr/>
        <a:lstStyle/>
        <a:p>
          <a:pPr rtl="0"/>
          <a:r>
            <a:rPr lang="en-US" dirty="0"/>
            <a:t>Requires consistency</a:t>
          </a:r>
        </a:p>
      </dgm:t>
    </dgm:pt>
    <dgm:pt modelId="{22E20E14-6BC3-4B77-BD83-665B7637874B}" type="parTrans" cxnId="{A3B9A4E4-7CAF-4E23-A04C-B0E9BBC612C9}">
      <dgm:prSet/>
      <dgm:spPr/>
      <dgm:t>
        <a:bodyPr/>
        <a:lstStyle/>
        <a:p>
          <a:endParaRPr lang="en-US"/>
        </a:p>
      </dgm:t>
    </dgm:pt>
    <dgm:pt modelId="{5755814B-1241-4F42-9616-10ED09A0E1BE}" type="sibTrans" cxnId="{A3B9A4E4-7CAF-4E23-A04C-B0E9BBC612C9}">
      <dgm:prSet/>
      <dgm:spPr/>
      <dgm:t>
        <a:bodyPr/>
        <a:lstStyle/>
        <a:p>
          <a:endParaRPr lang="en-US"/>
        </a:p>
      </dgm:t>
    </dgm:pt>
    <dgm:pt modelId="{7CD05A06-4E05-47D5-BC46-91C5CCA50F03}">
      <dgm:prSet/>
      <dgm:spPr/>
      <dgm:t>
        <a:bodyPr/>
        <a:lstStyle/>
        <a:p>
          <a:pPr rtl="0"/>
          <a:r>
            <a:rPr lang="en-US" dirty="0"/>
            <a:t>Little pushes, tugs where they occur</a:t>
          </a:r>
        </a:p>
      </dgm:t>
    </dgm:pt>
    <dgm:pt modelId="{815FC124-2A90-4535-BB53-398E7C00D7FC}" type="parTrans" cxnId="{F02D7BF4-6A9A-478C-B939-D8EB8DD2AFF0}">
      <dgm:prSet/>
      <dgm:spPr/>
      <dgm:t>
        <a:bodyPr/>
        <a:lstStyle/>
        <a:p>
          <a:endParaRPr lang="en-US"/>
        </a:p>
      </dgm:t>
    </dgm:pt>
    <dgm:pt modelId="{F93BB35B-50D1-4D05-A256-1D0158F56F96}" type="sibTrans" cxnId="{F02D7BF4-6A9A-478C-B939-D8EB8DD2AFF0}">
      <dgm:prSet/>
      <dgm:spPr/>
      <dgm:t>
        <a:bodyPr/>
        <a:lstStyle/>
        <a:p>
          <a:endParaRPr lang="en-US"/>
        </a:p>
      </dgm:t>
    </dgm:pt>
    <dgm:pt modelId="{00589589-4426-4D89-B518-61DF7DAA2161}" type="pres">
      <dgm:prSet presAssocID="{EB136EF4-2906-4071-84A5-128277168FDF}" presName="compositeShape" presStyleCnt="0">
        <dgm:presLayoutVars>
          <dgm:chMax val="7"/>
          <dgm:dir/>
          <dgm:resizeHandles val="exact"/>
        </dgm:presLayoutVars>
      </dgm:prSet>
      <dgm:spPr/>
      <dgm:t>
        <a:bodyPr/>
        <a:lstStyle/>
        <a:p>
          <a:endParaRPr lang="en-US"/>
        </a:p>
      </dgm:t>
    </dgm:pt>
    <dgm:pt modelId="{C1D0C239-514D-466A-9F41-76B3F64BE719}" type="pres">
      <dgm:prSet presAssocID="{61FA5608-CBC7-4721-BAAA-D37103076474}" presName="circ1" presStyleLbl="vennNode1" presStyleIdx="0" presStyleCnt="6"/>
      <dgm:spPr/>
    </dgm:pt>
    <dgm:pt modelId="{AFD6FAE4-7212-4A4D-A399-1EFC3431C718}" type="pres">
      <dgm:prSet presAssocID="{61FA5608-CBC7-4721-BAAA-D37103076474}" presName="circ1Tx" presStyleLbl="revTx" presStyleIdx="0" presStyleCnt="0">
        <dgm:presLayoutVars>
          <dgm:chMax val="0"/>
          <dgm:chPref val="0"/>
          <dgm:bulletEnabled val="1"/>
        </dgm:presLayoutVars>
      </dgm:prSet>
      <dgm:spPr/>
      <dgm:t>
        <a:bodyPr/>
        <a:lstStyle/>
        <a:p>
          <a:endParaRPr lang="en-US"/>
        </a:p>
      </dgm:t>
    </dgm:pt>
    <dgm:pt modelId="{C3507F86-02FE-4629-81E9-BAF1B8FDCBE8}" type="pres">
      <dgm:prSet presAssocID="{066AA0A8-4054-4305-85BE-161DAA5CB330}" presName="circ2" presStyleLbl="vennNode1" presStyleIdx="1" presStyleCnt="6"/>
      <dgm:spPr/>
    </dgm:pt>
    <dgm:pt modelId="{37AD208F-BBFD-47F8-8BE9-D6E423DD559D}" type="pres">
      <dgm:prSet presAssocID="{066AA0A8-4054-4305-85BE-161DAA5CB330}" presName="circ2Tx" presStyleLbl="revTx" presStyleIdx="0" presStyleCnt="0">
        <dgm:presLayoutVars>
          <dgm:chMax val="0"/>
          <dgm:chPref val="0"/>
          <dgm:bulletEnabled val="1"/>
        </dgm:presLayoutVars>
      </dgm:prSet>
      <dgm:spPr/>
      <dgm:t>
        <a:bodyPr/>
        <a:lstStyle/>
        <a:p>
          <a:endParaRPr lang="en-US"/>
        </a:p>
      </dgm:t>
    </dgm:pt>
    <dgm:pt modelId="{B439B6EB-D65C-4751-8138-0E75C2369585}" type="pres">
      <dgm:prSet presAssocID="{8FBC6CAB-D63F-46F0-AEB6-CFDD45E6CF2A}" presName="circ3" presStyleLbl="vennNode1" presStyleIdx="2" presStyleCnt="6"/>
      <dgm:spPr/>
    </dgm:pt>
    <dgm:pt modelId="{C479108E-6D12-462A-A6BF-22D1B7D51513}" type="pres">
      <dgm:prSet presAssocID="{8FBC6CAB-D63F-46F0-AEB6-CFDD45E6CF2A}" presName="circ3Tx" presStyleLbl="revTx" presStyleIdx="0" presStyleCnt="0">
        <dgm:presLayoutVars>
          <dgm:chMax val="0"/>
          <dgm:chPref val="0"/>
          <dgm:bulletEnabled val="1"/>
        </dgm:presLayoutVars>
      </dgm:prSet>
      <dgm:spPr/>
      <dgm:t>
        <a:bodyPr/>
        <a:lstStyle/>
        <a:p>
          <a:endParaRPr lang="en-US"/>
        </a:p>
      </dgm:t>
    </dgm:pt>
    <dgm:pt modelId="{27217241-3F54-4AAA-9DD1-FB0F0BD18DAE}" type="pres">
      <dgm:prSet presAssocID="{9F3EFF75-C9AC-46B5-8164-45FDEAC8AD0A}" presName="circ4" presStyleLbl="vennNode1" presStyleIdx="3" presStyleCnt="6"/>
      <dgm:spPr/>
    </dgm:pt>
    <dgm:pt modelId="{08798ECE-28FF-4866-80AF-83E58E272C99}" type="pres">
      <dgm:prSet presAssocID="{9F3EFF75-C9AC-46B5-8164-45FDEAC8AD0A}" presName="circ4Tx" presStyleLbl="revTx" presStyleIdx="0" presStyleCnt="0">
        <dgm:presLayoutVars>
          <dgm:chMax val="0"/>
          <dgm:chPref val="0"/>
          <dgm:bulletEnabled val="1"/>
        </dgm:presLayoutVars>
      </dgm:prSet>
      <dgm:spPr/>
      <dgm:t>
        <a:bodyPr/>
        <a:lstStyle/>
        <a:p>
          <a:endParaRPr lang="en-US"/>
        </a:p>
      </dgm:t>
    </dgm:pt>
    <dgm:pt modelId="{F0C5E324-A11D-4BE1-9036-8881F5520B83}" type="pres">
      <dgm:prSet presAssocID="{7C199D9E-3F69-4A1B-8F8E-D784D9EDCEFC}" presName="circ5" presStyleLbl="vennNode1" presStyleIdx="4" presStyleCnt="6"/>
      <dgm:spPr/>
    </dgm:pt>
    <dgm:pt modelId="{9F9D0F45-5676-4327-B3DB-170BE7C5AF27}" type="pres">
      <dgm:prSet presAssocID="{7C199D9E-3F69-4A1B-8F8E-D784D9EDCEFC}" presName="circ5Tx" presStyleLbl="revTx" presStyleIdx="0" presStyleCnt="0">
        <dgm:presLayoutVars>
          <dgm:chMax val="0"/>
          <dgm:chPref val="0"/>
          <dgm:bulletEnabled val="1"/>
        </dgm:presLayoutVars>
      </dgm:prSet>
      <dgm:spPr/>
      <dgm:t>
        <a:bodyPr/>
        <a:lstStyle/>
        <a:p>
          <a:endParaRPr lang="en-US"/>
        </a:p>
      </dgm:t>
    </dgm:pt>
    <dgm:pt modelId="{3F231D9A-2160-49A1-A9C3-DC5D1C57F1FD}" type="pres">
      <dgm:prSet presAssocID="{7CD05A06-4E05-47D5-BC46-91C5CCA50F03}" presName="circ6" presStyleLbl="vennNode1" presStyleIdx="5" presStyleCnt="6" custLinFactNeighborX="28030" custLinFactNeighborY="23349"/>
      <dgm:spPr/>
    </dgm:pt>
    <dgm:pt modelId="{21ADD6EA-230B-4EAC-ACCD-4F4DEE270144}" type="pres">
      <dgm:prSet presAssocID="{7CD05A06-4E05-47D5-BC46-91C5CCA50F03}" presName="circ6Tx" presStyleLbl="revTx" presStyleIdx="0" presStyleCnt="0">
        <dgm:presLayoutVars>
          <dgm:chMax val="0"/>
          <dgm:chPref val="0"/>
          <dgm:bulletEnabled val="1"/>
        </dgm:presLayoutVars>
      </dgm:prSet>
      <dgm:spPr/>
      <dgm:t>
        <a:bodyPr/>
        <a:lstStyle/>
        <a:p>
          <a:endParaRPr lang="en-US"/>
        </a:p>
      </dgm:t>
    </dgm:pt>
  </dgm:ptLst>
  <dgm:cxnLst>
    <dgm:cxn modelId="{E210FFEE-64D6-4C63-9408-19F9B67E08AF}" type="presOf" srcId="{8FBC6CAB-D63F-46F0-AEB6-CFDD45E6CF2A}" destId="{C479108E-6D12-462A-A6BF-22D1B7D51513}" srcOrd="0" destOrd="0" presId="urn:microsoft.com/office/officeart/2005/8/layout/venn1"/>
    <dgm:cxn modelId="{518213AC-E856-45DA-8ADB-4D491FA75C57}" type="presOf" srcId="{7CD05A06-4E05-47D5-BC46-91C5CCA50F03}" destId="{21ADD6EA-230B-4EAC-ACCD-4F4DEE270144}" srcOrd="0" destOrd="0" presId="urn:microsoft.com/office/officeart/2005/8/layout/venn1"/>
    <dgm:cxn modelId="{46D6EE1C-87E2-4184-A57D-E0FD753218D1}" type="presOf" srcId="{066AA0A8-4054-4305-85BE-161DAA5CB330}" destId="{37AD208F-BBFD-47F8-8BE9-D6E423DD559D}" srcOrd="0" destOrd="0" presId="urn:microsoft.com/office/officeart/2005/8/layout/venn1"/>
    <dgm:cxn modelId="{F02D7BF4-6A9A-478C-B939-D8EB8DD2AFF0}" srcId="{EB136EF4-2906-4071-84A5-128277168FDF}" destId="{7CD05A06-4E05-47D5-BC46-91C5CCA50F03}" srcOrd="5" destOrd="0" parTransId="{815FC124-2A90-4535-BB53-398E7C00D7FC}" sibTransId="{F93BB35B-50D1-4D05-A256-1D0158F56F96}"/>
    <dgm:cxn modelId="{A3B9A4E4-7CAF-4E23-A04C-B0E9BBC612C9}" srcId="{EB136EF4-2906-4071-84A5-128277168FDF}" destId="{7C199D9E-3F69-4A1B-8F8E-D784D9EDCEFC}" srcOrd="4" destOrd="0" parTransId="{22E20E14-6BC3-4B77-BD83-665B7637874B}" sibTransId="{5755814B-1241-4F42-9616-10ED09A0E1BE}"/>
    <dgm:cxn modelId="{040C9964-719C-4C06-8F96-D85C1C60D91F}" type="presOf" srcId="{61FA5608-CBC7-4721-BAAA-D37103076474}" destId="{AFD6FAE4-7212-4A4D-A399-1EFC3431C718}" srcOrd="0" destOrd="0" presId="urn:microsoft.com/office/officeart/2005/8/layout/venn1"/>
    <dgm:cxn modelId="{9D0BDA2B-3ADD-419D-B530-6FC9B0CABB2A}" srcId="{EB136EF4-2906-4071-84A5-128277168FDF}" destId="{9F3EFF75-C9AC-46B5-8164-45FDEAC8AD0A}" srcOrd="3" destOrd="0" parTransId="{0D46BBCC-52B4-4DE1-90B4-C403D27F4797}" sibTransId="{3FAE2C83-DC5C-430C-952D-FDE2AB28E7D5}"/>
    <dgm:cxn modelId="{D1DA8B4C-D437-4E14-90B0-9002C5D11D09}" srcId="{EB136EF4-2906-4071-84A5-128277168FDF}" destId="{066AA0A8-4054-4305-85BE-161DAA5CB330}" srcOrd="1" destOrd="0" parTransId="{5C5D7254-D364-4F88-892A-448F1E6B3075}" sibTransId="{34C8F822-60BB-4953-92E8-228EB7B95DBC}"/>
    <dgm:cxn modelId="{7D6A3297-4A98-4900-BCA3-27C4D51C9AE3}" type="presOf" srcId="{9F3EFF75-C9AC-46B5-8164-45FDEAC8AD0A}" destId="{08798ECE-28FF-4866-80AF-83E58E272C99}" srcOrd="0" destOrd="0" presId="urn:microsoft.com/office/officeart/2005/8/layout/venn1"/>
    <dgm:cxn modelId="{98DC969D-FC12-4319-80D2-941BC93E700F}" srcId="{EB136EF4-2906-4071-84A5-128277168FDF}" destId="{61FA5608-CBC7-4721-BAAA-D37103076474}" srcOrd="0" destOrd="0" parTransId="{FD15551F-4B41-4BF7-8B84-71E7B700A236}" sibTransId="{56BC247E-1FE3-4A4A-BF0A-5233B98E5CE9}"/>
    <dgm:cxn modelId="{48D4CEB2-CCAF-43A5-A4BF-49394C3A2E0B}" type="presOf" srcId="{7C199D9E-3F69-4A1B-8F8E-D784D9EDCEFC}" destId="{9F9D0F45-5676-4327-B3DB-170BE7C5AF27}" srcOrd="0" destOrd="0" presId="urn:microsoft.com/office/officeart/2005/8/layout/venn1"/>
    <dgm:cxn modelId="{6037CD08-3BBD-4473-9D08-22331DD16AB2}" srcId="{EB136EF4-2906-4071-84A5-128277168FDF}" destId="{8FBC6CAB-D63F-46F0-AEB6-CFDD45E6CF2A}" srcOrd="2" destOrd="0" parTransId="{9CEF2B4C-B16A-4628-A2CA-874BAD619D4D}" sibTransId="{6B59261C-33D2-4FCC-A9ED-863DF4387B27}"/>
    <dgm:cxn modelId="{150881DB-FC59-4117-94FB-EC772223E48B}" type="presOf" srcId="{EB136EF4-2906-4071-84A5-128277168FDF}" destId="{00589589-4426-4D89-B518-61DF7DAA2161}" srcOrd="0" destOrd="0" presId="urn:microsoft.com/office/officeart/2005/8/layout/venn1"/>
    <dgm:cxn modelId="{D0F25357-1979-42E3-9D6D-3EFD9AF38967}" type="presParOf" srcId="{00589589-4426-4D89-B518-61DF7DAA2161}" destId="{C1D0C239-514D-466A-9F41-76B3F64BE719}" srcOrd="0" destOrd="0" presId="urn:microsoft.com/office/officeart/2005/8/layout/venn1"/>
    <dgm:cxn modelId="{9C778F7C-0FD9-4051-A338-B4F82BA18F5F}" type="presParOf" srcId="{00589589-4426-4D89-B518-61DF7DAA2161}" destId="{AFD6FAE4-7212-4A4D-A399-1EFC3431C718}" srcOrd="1" destOrd="0" presId="urn:microsoft.com/office/officeart/2005/8/layout/venn1"/>
    <dgm:cxn modelId="{E8F12827-85FA-4AD6-9983-C6A3F963B8FE}" type="presParOf" srcId="{00589589-4426-4D89-B518-61DF7DAA2161}" destId="{C3507F86-02FE-4629-81E9-BAF1B8FDCBE8}" srcOrd="2" destOrd="0" presId="urn:microsoft.com/office/officeart/2005/8/layout/venn1"/>
    <dgm:cxn modelId="{14560477-BAAC-48CA-A435-A142863DDACB}" type="presParOf" srcId="{00589589-4426-4D89-B518-61DF7DAA2161}" destId="{37AD208F-BBFD-47F8-8BE9-D6E423DD559D}" srcOrd="3" destOrd="0" presId="urn:microsoft.com/office/officeart/2005/8/layout/venn1"/>
    <dgm:cxn modelId="{B980C2CE-1C0D-4C1F-94E1-5E1FB0F3265E}" type="presParOf" srcId="{00589589-4426-4D89-B518-61DF7DAA2161}" destId="{B439B6EB-D65C-4751-8138-0E75C2369585}" srcOrd="4" destOrd="0" presId="urn:microsoft.com/office/officeart/2005/8/layout/venn1"/>
    <dgm:cxn modelId="{1DA2AA97-6292-43D0-B514-97FA576C4C1D}" type="presParOf" srcId="{00589589-4426-4D89-B518-61DF7DAA2161}" destId="{C479108E-6D12-462A-A6BF-22D1B7D51513}" srcOrd="5" destOrd="0" presId="urn:microsoft.com/office/officeart/2005/8/layout/venn1"/>
    <dgm:cxn modelId="{DFFE069A-A539-4272-84F8-400AABCF0259}" type="presParOf" srcId="{00589589-4426-4D89-B518-61DF7DAA2161}" destId="{27217241-3F54-4AAA-9DD1-FB0F0BD18DAE}" srcOrd="6" destOrd="0" presId="urn:microsoft.com/office/officeart/2005/8/layout/venn1"/>
    <dgm:cxn modelId="{D937BDF3-CF21-480D-A9DD-5A069A677798}" type="presParOf" srcId="{00589589-4426-4D89-B518-61DF7DAA2161}" destId="{08798ECE-28FF-4866-80AF-83E58E272C99}" srcOrd="7" destOrd="0" presId="urn:microsoft.com/office/officeart/2005/8/layout/venn1"/>
    <dgm:cxn modelId="{243D1647-63AB-4FDA-A103-411AA16807A4}" type="presParOf" srcId="{00589589-4426-4D89-B518-61DF7DAA2161}" destId="{F0C5E324-A11D-4BE1-9036-8881F5520B83}" srcOrd="8" destOrd="0" presId="urn:microsoft.com/office/officeart/2005/8/layout/venn1"/>
    <dgm:cxn modelId="{F81F25F1-5728-4C8D-8B2B-538319AEB8FD}" type="presParOf" srcId="{00589589-4426-4D89-B518-61DF7DAA2161}" destId="{9F9D0F45-5676-4327-B3DB-170BE7C5AF27}" srcOrd="9" destOrd="0" presId="urn:microsoft.com/office/officeart/2005/8/layout/venn1"/>
    <dgm:cxn modelId="{CE2E457E-5585-4AF3-86DE-BEB6CDCAB224}" type="presParOf" srcId="{00589589-4426-4D89-B518-61DF7DAA2161}" destId="{3F231D9A-2160-49A1-A9C3-DC5D1C57F1FD}" srcOrd="10" destOrd="0" presId="urn:microsoft.com/office/officeart/2005/8/layout/venn1"/>
    <dgm:cxn modelId="{A8912E71-EDC9-420F-A673-3BD079AFE5FE}" type="presParOf" srcId="{00589589-4426-4D89-B518-61DF7DAA2161}" destId="{21ADD6EA-230B-4EAC-ACCD-4F4DEE270144}" srcOrd="11"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3CE91-E0E7-40F7-9535-AF090B8BC60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5719459-1891-4E73-A575-491F3512EB36}">
      <dgm:prSet phldrT="[Text]" custT="1"/>
      <dgm:spPr>
        <a:solidFill>
          <a:srgbClr val="00B0F0"/>
        </a:solidFill>
      </dgm:spPr>
      <dgm:t>
        <a:bodyPr/>
        <a:lstStyle/>
        <a:p>
          <a:r>
            <a:rPr lang="en-US" sz="2400" dirty="0"/>
            <a:t>Checking a player not in possession or within 5 yards</a:t>
          </a:r>
        </a:p>
      </dgm:t>
    </dgm:pt>
    <dgm:pt modelId="{89B9C49B-94B6-412C-8285-1F842EFB1D69}" type="parTrans" cxnId="{CDB48939-0067-41F5-844C-B5E1AFEFFCA1}">
      <dgm:prSet/>
      <dgm:spPr/>
      <dgm:t>
        <a:bodyPr/>
        <a:lstStyle/>
        <a:p>
          <a:endParaRPr lang="en-US" sz="2000"/>
        </a:p>
      </dgm:t>
    </dgm:pt>
    <dgm:pt modelId="{B1A05BAC-4C39-4A0B-9A94-A9CD4E0F1968}" type="sibTrans" cxnId="{CDB48939-0067-41F5-844C-B5E1AFEFFCA1}">
      <dgm:prSet/>
      <dgm:spPr/>
      <dgm:t>
        <a:bodyPr/>
        <a:lstStyle/>
        <a:p>
          <a:endParaRPr lang="en-US" sz="2000"/>
        </a:p>
      </dgm:t>
    </dgm:pt>
    <dgm:pt modelId="{977A25A2-2AFF-47B4-9D61-F8D1A8A8A1F3}">
      <dgm:prSet phldrT="[Text]" custT="1"/>
      <dgm:spPr/>
      <dgm:t>
        <a:bodyPr/>
        <a:lstStyle/>
        <a:p>
          <a:r>
            <a:rPr lang="en-US" sz="2400" dirty="0"/>
            <a:t>From Rear or at / below waist</a:t>
          </a:r>
        </a:p>
      </dgm:t>
    </dgm:pt>
    <dgm:pt modelId="{92FBD411-9345-4CC2-8166-D038BAB1BD6C}" type="parTrans" cxnId="{F429A708-9CCC-4F46-A4D6-24C957C8456D}">
      <dgm:prSet/>
      <dgm:spPr/>
      <dgm:t>
        <a:bodyPr/>
        <a:lstStyle/>
        <a:p>
          <a:endParaRPr lang="en-US" sz="2000"/>
        </a:p>
      </dgm:t>
    </dgm:pt>
    <dgm:pt modelId="{B86AA628-D36B-40AC-B647-544FC4806CFA}" type="sibTrans" cxnId="{F429A708-9CCC-4F46-A4D6-24C957C8456D}">
      <dgm:prSet/>
      <dgm:spPr/>
      <dgm:t>
        <a:bodyPr/>
        <a:lstStyle/>
        <a:p>
          <a:endParaRPr lang="en-US" sz="2000"/>
        </a:p>
      </dgm:t>
    </dgm:pt>
    <dgm:pt modelId="{23DC5BAD-0ECF-4A4D-838E-CD419D54B615}">
      <dgm:prSet phldrT="[Text]" custT="1"/>
      <dgm:spPr/>
      <dgm:t>
        <a:bodyPr/>
        <a:lstStyle/>
        <a:p>
          <a:r>
            <a:rPr lang="en-US" sz="2400" dirty="0"/>
            <a:t>Player with any body part on the ground </a:t>
          </a:r>
        </a:p>
      </dgm:t>
    </dgm:pt>
    <dgm:pt modelId="{F3F43190-3689-4DD3-AAA9-37748B4F2E91}" type="parTrans" cxnId="{8A988647-ED0A-4F19-BFDD-F555E4E54036}">
      <dgm:prSet/>
      <dgm:spPr/>
      <dgm:t>
        <a:bodyPr/>
        <a:lstStyle/>
        <a:p>
          <a:endParaRPr lang="en-US" sz="2000"/>
        </a:p>
      </dgm:t>
    </dgm:pt>
    <dgm:pt modelId="{D88E4CF3-5FBF-4599-84CF-882963821FB9}" type="sibTrans" cxnId="{8A988647-ED0A-4F19-BFDD-F555E4E54036}">
      <dgm:prSet/>
      <dgm:spPr/>
      <dgm:t>
        <a:bodyPr/>
        <a:lstStyle/>
        <a:p>
          <a:endParaRPr lang="en-US" sz="2000"/>
        </a:p>
      </dgm:t>
    </dgm:pt>
    <dgm:pt modelId="{50F174B6-5162-450B-962E-33D5EA39CE02}">
      <dgm:prSet phldrT="[Text]" custT="1"/>
      <dgm:spPr/>
      <dgm:t>
        <a:bodyPr/>
        <a:lstStyle/>
        <a:p>
          <a:r>
            <a:rPr lang="en-US" sz="2400" dirty="0"/>
            <a:t>If about to be checked player turns back OK if unavoidable</a:t>
          </a:r>
        </a:p>
      </dgm:t>
    </dgm:pt>
    <dgm:pt modelId="{9B7098B4-5966-4A21-8F0F-CE6A93D16CA0}" type="parTrans" cxnId="{070706F4-6ADA-42F4-9B1D-53507FE1CBCB}">
      <dgm:prSet/>
      <dgm:spPr/>
      <dgm:t>
        <a:bodyPr/>
        <a:lstStyle/>
        <a:p>
          <a:endParaRPr lang="en-US" sz="2000"/>
        </a:p>
      </dgm:t>
    </dgm:pt>
    <dgm:pt modelId="{EA83068C-E836-4B25-8E5D-46DF98F98287}" type="sibTrans" cxnId="{070706F4-6ADA-42F4-9B1D-53507FE1CBCB}">
      <dgm:prSet/>
      <dgm:spPr/>
      <dgm:t>
        <a:bodyPr/>
        <a:lstStyle/>
        <a:p>
          <a:endParaRPr lang="en-US" sz="2000"/>
        </a:p>
      </dgm:t>
    </dgm:pt>
    <dgm:pt modelId="{76339C5F-87D5-4CCB-8DBB-635AF4ECF87C}">
      <dgm:prSet phldrT="[Text]" custT="1"/>
      <dgm:spPr>
        <a:solidFill>
          <a:schemeClr val="accent6">
            <a:lumMod val="75000"/>
          </a:schemeClr>
        </a:solidFill>
      </dgm:spPr>
      <dgm:t>
        <a:bodyPr/>
        <a:lstStyle/>
        <a:p>
          <a:r>
            <a:rPr lang="en-US" sz="2400" dirty="0"/>
            <a:t>Targets a player in defenseless position, blind, head down, buddy pass</a:t>
          </a:r>
        </a:p>
      </dgm:t>
    </dgm:pt>
    <dgm:pt modelId="{A7A49942-0D37-4D40-B02C-C29DB7EFDAA8}" type="parTrans" cxnId="{9DDC7FCB-F0D8-41F2-BE80-1668B994B4C8}">
      <dgm:prSet/>
      <dgm:spPr/>
      <dgm:t>
        <a:bodyPr/>
        <a:lstStyle/>
        <a:p>
          <a:endParaRPr lang="en-US" sz="2000"/>
        </a:p>
      </dgm:t>
    </dgm:pt>
    <dgm:pt modelId="{487A1071-1B02-40BA-8159-4F7893C31CE6}" type="sibTrans" cxnId="{9DDC7FCB-F0D8-41F2-BE80-1668B994B4C8}">
      <dgm:prSet/>
      <dgm:spPr/>
      <dgm:t>
        <a:bodyPr/>
        <a:lstStyle/>
        <a:p>
          <a:endParaRPr lang="en-US" sz="2000"/>
        </a:p>
      </dgm:t>
    </dgm:pt>
    <dgm:pt modelId="{09F9E896-5626-40A8-A54C-058F4C386ED9}">
      <dgm:prSet phldrT="[Text]" custT="1"/>
      <dgm:spPr>
        <a:solidFill>
          <a:schemeClr val="accent6">
            <a:lumMod val="75000"/>
          </a:schemeClr>
        </a:solidFill>
      </dgm:spPr>
      <dgm:t>
        <a:bodyPr/>
        <a:lstStyle/>
        <a:p>
          <a:r>
            <a:rPr lang="en-US" sz="2400" dirty="0"/>
            <a:t>Contact to Head / Neck includes Spearing</a:t>
          </a:r>
        </a:p>
      </dgm:t>
    </dgm:pt>
    <dgm:pt modelId="{F66BB451-62BD-49E2-8EA2-F0F4CF442530}" type="parTrans" cxnId="{9BD1AD8D-1633-42E7-A534-4F269AF1D050}">
      <dgm:prSet/>
      <dgm:spPr/>
      <dgm:t>
        <a:bodyPr/>
        <a:lstStyle/>
        <a:p>
          <a:endParaRPr lang="en-US" sz="2000"/>
        </a:p>
      </dgm:t>
    </dgm:pt>
    <dgm:pt modelId="{4646DD82-EA15-4A96-B623-6DCCFB838E6C}" type="sibTrans" cxnId="{9BD1AD8D-1633-42E7-A534-4F269AF1D050}">
      <dgm:prSet/>
      <dgm:spPr/>
      <dgm:t>
        <a:bodyPr/>
        <a:lstStyle/>
        <a:p>
          <a:endParaRPr lang="en-US" sz="2000"/>
        </a:p>
      </dgm:t>
    </dgm:pt>
    <dgm:pt modelId="{558DBE6B-57A5-44B4-BE69-E1B56AF251B9}" type="pres">
      <dgm:prSet presAssocID="{4863CE91-E0E7-40F7-9535-AF090B8BC603}" presName="diagram" presStyleCnt="0">
        <dgm:presLayoutVars>
          <dgm:dir/>
          <dgm:resizeHandles val="exact"/>
        </dgm:presLayoutVars>
      </dgm:prSet>
      <dgm:spPr/>
      <dgm:t>
        <a:bodyPr/>
        <a:lstStyle/>
        <a:p>
          <a:endParaRPr lang="en-US"/>
        </a:p>
      </dgm:t>
    </dgm:pt>
    <dgm:pt modelId="{2541DF55-FC64-41C9-9912-AE3D925154FD}" type="pres">
      <dgm:prSet presAssocID="{E5719459-1891-4E73-A575-491F3512EB36}" presName="node" presStyleLbl="node1" presStyleIdx="0" presStyleCnt="6">
        <dgm:presLayoutVars>
          <dgm:bulletEnabled val="1"/>
        </dgm:presLayoutVars>
      </dgm:prSet>
      <dgm:spPr/>
      <dgm:t>
        <a:bodyPr/>
        <a:lstStyle/>
        <a:p>
          <a:endParaRPr lang="en-US"/>
        </a:p>
      </dgm:t>
    </dgm:pt>
    <dgm:pt modelId="{57DAFD27-62CD-4548-A8BB-9FC271B8B800}" type="pres">
      <dgm:prSet presAssocID="{B1A05BAC-4C39-4A0B-9A94-A9CD4E0F1968}" presName="sibTrans" presStyleCnt="0"/>
      <dgm:spPr/>
    </dgm:pt>
    <dgm:pt modelId="{80D38913-0495-4D80-B17A-DC47F22605FF}" type="pres">
      <dgm:prSet presAssocID="{977A25A2-2AFF-47B4-9D61-F8D1A8A8A1F3}" presName="node" presStyleLbl="node1" presStyleIdx="1" presStyleCnt="6">
        <dgm:presLayoutVars>
          <dgm:bulletEnabled val="1"/>
        </dgm:presLayoutVars>
      </dgm:prSet>
      <dgm:spPr/>
      <dgm:t>
        <a:bodyPr/>
        <a:lstStyle/>
        <a:p>
          <a:endParaRPr lang="en-US"/>
        </a:p>
      </dgm:t>
    </dgm:pt>
    <dgm:pt modelId="{BA3F47EE-D1F3-4521-9BE6-5170E5FCB36B}" type="pres">
      <dgm:prSet presAssocID="{B86AA628-D36B-40AC-B647-544FC4806CFA}" presName="sibTrans" presStyleCnt="0"/>
      <dgm:spPr/>
    </dgm:pt>
    <dgm:pt modelId="{4BFADC55-DAAF-49AD-B270-180143C7E0FF}" type="pres">
      <dgm:prSet presAssocID="{23DC5BAD-0ECF-4A4D-838E-CD419D54B615}" presName="node" presStyleLbl="node1" presStyleIdx="2" presStyleCnt="6">
        <dgm:presLayoutVars>
          <dgm:bulletEnabled val="1"/>
        </dgm:presLayoutVars>
      </dgm:prSet>
      <dgm:spPr/>
      <dgm:t>
        <a:bodyPr/>
        <a:lstStyle/>
        <a:p>
          <a:endParaRPr lang="en-US"/>
        </a:p>
      </dgm:t>
    </dgm:pt>
    <dgm:pt modelId="{71EF321B-B1BE-4675-B25D-1A3FF3825C74}" type="pres">
      <dgm:prSet presAssocID="{D88E4CF3-5FBF-4599-84CF-882963821FB9}" presName="sibTrans" presStyleCnt="0"/>
      <dgm:spPr/>
    </dgm:pt>
    <dgm:pt modelId="{7AC602CE-CE2E-4CF8-BCC5-7C16E84F0756}" type="pres">
      <dgm:prSet presAssocID="{50F174B6-5162-450B-962E-33D5EA39CE02}" presName="node" presStyleLbl="node1" presStyleIdx="3" presStyleCnt="6">
        <dgm:presLayoutVars>
          <dgm:bulletEnabled val="1"/>
        </dgm:presLayoutVars>
      </dgm:prSet>
      <dgm:spPr/>
      <dgm:t>
        <a:bodyPr/>
        <a:lstStyle/>
        <a:p>
          <a:endParaRPr lang="en-US"/>
        </a:p>
      </dgm:t>
    </dgm:pt>
    <dgm:pt modelId="{B8785010-7475-4BB0-8A51-1276043EF3F2}" type="pres">
      <dgm:prSet presAssocID="{EA83068C-E836-4B25-8E5D-46DF98F98287}" presName="sibTrans" presStyleCnt="0"/>
      <dgm:spPr/>
    </dgm:pt>
    <dgm:pt modelId="{20CEC094-677F-4D54-BBAF-0C696BCEB43F}" type="pres">
      <dgm:prSet presAssocID="{76339C5F-87D5-4CCB-8DBB-635AF4ECF87C}" presName="node" presStyleLbl="node1" presStyleIdx="4" presStyleCnt="6">
        <dgm:presLayoutVars>
          <dgm:bulletEnabled val="1"/>
        </dgm:presLayoutVars>
      </dgm:prSet>
      <dgm:spPr/>
      <dgm:t>
        <a:bodyPr/>
        <a:lstStyle/>
        <a:p>
          <a:endParaRPr lang="en-US"/>
        </a:p>
      </dgm:t>
    </dgm:pt>
    <dgm:pt modelId="{4DB52FDB-F223-4DCB-AE1F-BB04970E1E3D}" type="pres">
      <dgm:prSet presAssocID="{487A1071-1B02-40BA-8159-4F7893C31CE6}" presName="sibTrans" presStyleCnt="0"/>
      <dgm:spPr/>
    </dgm:pt>
    <dgm:pt modelId="{3523F1D5-9869-4B14-87D2-BD7A64FC859E}" type="pres">
      <dgm:prSet presAssocID="{09F9E896-5626-40A8-A54C-058F4C386ED9}" presName="node" presStyleLbl="node1" presStyleIdx="5" presStyleCnt="6">
        <dgm:presLayoutVars>
          <dgm:bulletEnabled val="1"/>
        </dgm:presLayoutVars>
      </dgm:prSet>
      <dgm:spPr/>
      <dgm:t>
        <a:bodyPr/>
        <a:lstStyle/>
        <a:p>
          <a:endParaRPr lang="en-US"/>
        </a:p>
      </dgm:t>
    </dgm:pt>
  </dgm:ptLst>
  <dgm:cxnLst>
    <dgm:cxn modelId="{9DDC7FCB-F0D8-41F2-BE80-1668B994B4C8}" srcId="{4863CE91-E0E7-40F7-9535-AF090B8BC603}" destId="{76339C5F-87D5-4CCB-8DBB-635AF4ECF87C}" srcOrd="4" destOrd="0" parTransId="{A7A49942-0D37-4D40-B02C-C29DB7EFDAA8}" sibTransId="{487A1071-1B02-40BA-8159-4F7893C31CE6}"/>
    <dgm:cxn modelId="{4F18E813-B7D8-40BC-91BB-638A75C886A9}" type="presOf" srcId="{23DC5BAD-0ECF-4A4D-838E-CD419D54B615}" destId="{4BFADC55-DAAF-49AD-B270-180143C7E0FF}" srcOrd="0" destOrd="0" presId="urn:microsoft.com/office/officeart/2005/8/layout/default"/>
    <dgm:cxn modelId="{36BF03CA-62CD-4C41-95CE-306490662E03}" type="presOf" srcId="{977A25A2-2AFF-47B4-9D61-F8D1A8A8A1F3}" destId="{80D38913-0495-4D80-B17A-DC47F22605FF}" srcOrd="0" destOrd="0" presId="urn:microsoft.com/office/officeart/2005/8/layout/default"/>
    <dgm:cxn modelId="{CF580DE2-BFC1-469B-9A88-8EC7B391A7BD}" type="presOf" srcId="{4863CE91-E0E7-40F7-9535-AF090B8BC603}" destId="{558DBE6B-57A5-44B4-BE69-E1B56AF251B9}" srcOrd="0" destOrd="0" presId="urn:microsoft.com/office/officeart/2005/8/layout/default"/>
    <dgm:cxn modelId="{CDB48939-0067-41F5-844C-B5E1AFEFFCA1}" srcId="{4863CE91-E0E7-40F7-9535-AF090B8BC603}" destId="{E5719459-1891-4E73-A575-491F3512EB36}" srcOrd="0" destOrd="0" parTransId="{89B9C49B-94B6-412C-8285-1F842EFB1D69}" sibTransId="{B1A05BAC-4C39-4A0B-9A94-A9CD4E0F1968}"/>
    <dgm:cxn modelId="{E44A076B-EEC2-4366-A048-6502D351C2BB}" type="presOf" srcId="{09F9E896-5626-40A8-A54C-058F4C386ED9}" destId="{3523F1D5-9869-4B14-87D2-BD7A64FC859E}" srcOrd="0" destOrd="0" presId="urn:microsoft.com/office/officeart/2005/8/layout/default"/>
    <dgm:cxn modelId="{DA353D33-2E76-47CC-B453-5CEAD47888DE}" type="presOf" srcId="{E5719459-1891-4E73-A575-491F3512EB36}" destId="{2541DF55-FC64-41C9-9912-AE3D925154FD}" srcOrd="0" destOrd="0" presId="urn:microsoft.com/office/officeart/2005/8/layout/default"/>
    <dgm:cxn modelId="{03546FC7-4581-4D10-BADB-887E9B3C61FD}" type="presOf" srcId="{50F174B6-5162-450B-962E-33D5EA39CE02}" destId="{7AC602CE-CE2E-4CF8-BCC5-7C16E84F0756}" srcOrd="0" destOrd="0" presId="urn:microsoft.com/office/officeart/2005/8/layout/default"/>
    <dgm:cxn modelId="{070706F4-6ADA-42F4-9B1D-53507FE1CBCB}" srcId="{4863CE91-E0E7-40F7-9535-AF090B8BC603}" destId="{50F174B6-5162-450B-962E-33D5EA39CE02}" srcOrd="3" destOrd="0" parTransId="{9B7098B4-5966-4A21-8F0F-CE6A93D16CA0}" sibTransId="{EA83068C-E836-4B25-8E5D-46DF98F98287}"/>
    <dgm:cxn modelId="{F429A708-9CCC-4F46-A4D6-24C957C8456D}" srcId="{4863CE91-E0E7-40F7-9535-AF090B8BC603}" destId="{977A25A2-2AFF-47B4-9D61-F8D1A8A8A1F3}" srcOrd="1" destOrd="0" parTransId="{92FBD411-9345-4CC2-8166-D038BAB1BD6C}" sibTransId="{B86AA628-D36B-40AC-B647-544FC4806CFA}"/>
    <dgm:cxn modelId="{312F66E5-9943-4BAF-BB9D-DF7D8F9254C5}" type="presOf" srcId="{76339C5F-87D5-4CCB-8DBB-635AF4ECF87C}" destId="{20CEC094-677F-4D54-BBAF-0C696BCEB43F}" srcOrd="0" destOrd="0" presId="urn:microsoft.com/office/officeart/2005/8/layout/default"/>
    <dgm:cxn modelId="{9BD1AD8D-1633-42E7-A534-4F269AF1D050}" srcId="{4863CE91-E0E7-40F7-9535-AF090B8BC603}" destId="{09F9E896-5626-40A8-A54C-058F4C386ED9}" srcOrd="5" destOrd="0" parTransId="{F66BB451-62BD-49E2-8EA2-F0F4CF442530}" sibTransId="{4646DD82-EA15-4A96-B623-6DCCFB838E6C}"/>
    <dgm:cxn modelId="{8A988647-ED0A-4F19-BFDD-F555E4E54036}" srcId="{4863CE91-E0E7-40F7-9535-AF090B8BC603}" destId="{23DC5BAD-0ECF-4A4D-838E-CD419D54B615}" srcOrd="2" destOrd="0" parTransId="{F3F43190-3689-4DD3-AAA9-37748B4F2E91}" sibTransId="{D88E4CF3-5FBF-4599-84CF-882963821FB9}"/>
    <dgm:cxn modelId="{F0B362A8-7BE6-4C52-852E-FDE4123F5AB3}" type="presParOf" srcId="{558DBE6B-57A5-44B4-BE69-E1B56AF251B9}" destId="{2541DF55-FC64-41C9-9912-AE3D925154FD}" srcOrd="0" destOrd="0" presId="urn:microsoft.com/office/officeart/2005/8/layout/default"/>
    <dgm:cxn modelId="{74B7F39A-9383-452F-B5D6-3604D8ECFA87}" type="presParOf" srcId="{558DBE6B-57A5-44B4-BE69-E1B56AF251B9}" destId="{57DAFD27-62CD-4548-A8BB-9FC271B8B800}" srcOrd="1" destOrd="0" presId="urn:microsoft.com/office/officeart/2005/8/layout/default"/>
    <dgm:cxn modelId="{3422995B-A218-4A17-A5DF-F476BE0FC444}" type="presParOf" srcId="{558DBE6B-57A5-44B4-BE69-E1B56AF251B9}" destId="{80D38913-0495-4D80-B17A-DC47F22605FF}" srcOrd="2" destOrd="0" presId="urn:microsoft.com/office/officeart/2005/8/layout/default"/>
    <dgm:cxn modelId="{A7C640B0-226E-4606-8019-D6A7AB119658}" type="presParOf" srcId="{558DBE6B-57A5-44B4-BE69-E1B56AF251B9}" destId="{BA3F47EE-D1F3-4521-9BE6-5170E5FCB36B}" srcOrd="3" destOrd="0" presId="urn:microsoft.com/office/officeart/2005/8/layout/default"/>
    <dgm:cxn modelId="{3A453661-8F0C-461B-8410-CC8DA968AACD}" type="presParOf" srcId="{558DBE6B-57A5-44B4-BE69-E1B56AF251B9}" destId="{4BFADC55-DAAF-49AD-B270-180143C7E0FF}" srcOrd="4" destOrd="0" presId="urn:microsoft.com/office/officeart/2005/8/layout/default"/>
    <dgm:cxn modelId="{9E0FAC81-EAE9-4B07-99AF-DC9B72BE731B}" type="presParOf" srcId="{558DBE6B-57A5-44B4-BE69-E1B56AF251B9}" destId="{71EF321B-B1BE-4675-B25D-1A3FF3825C74}" srcOrd="5" destOrd="0" presId="urn:microsoft.com/office/officeart/2005/8/layout/default"/>
    <dgm:cxn modelId="{39588572-53FA-4419-9B4D-738FB2F1E8E3}" type="presParOf" srcId="{558DBE6B-57A5-44B4-BE69-E1B56AF251B9}" destId="{7AC602CE-CE2E-4CF8-BCC5-7C16E84F0756}" srcOrd="6" destOrd="0" presId="urn:microsoft.com/office/officeart/2005/8/layout/default"/>
    <dgm:cxn modelId="{C5B72E19-87ED-4E29-894E-40C97AEC005B}" type="presParOf" srcId="{558DBE6B-57A5-44B4-BE69-E1B56AF251B9}" destId="{B8785010-7475-4BB0-8A51-1276043EF3F2}" srcOrd="7" destOrd="0" presId="urn:microsoft.com/office/officeart/2005/8/layout/default"/>
    <dgm:cxn modelId="{83059548-6472-48E8-A616-7FA70B8267EC}" type="presParOf" srcId="{558DBE6B-57A5-44B4-BE69-E1B56AF251B9}" destId="{20CEC094-677F-4D54-BBAF-0C696BCEB43F}" srcOrd="8" destOrd="0" presId="urn:microsoft.com/office/officeart/2005/8/layout/default"/>
    <dgm:cxn modelId="{E53F825F-B179-414B-B1DB-E8ADBC1D4ADB}" type="presParOf" srcId="{558DBE6B-57A5-44B4-BE69-E1B56AF251B9}" destId="{4DB52FDB-F223-4DCB-AE1F-BB04970E1E3D}" srcOrd="9" destOrd="0" presId="urn:microsoft.com/office/officeart/2005/8/layout/default"/>
    <dgm:cxn modelId="{2A972B49-8989-4D89-86E4-101A98A992A4}" type="presParOf" srcId="{558DBE6B-57A5-44B4-BE69-E1B56AF251B9}" destId="{3523F1D5-9869-4B14-87D2-BD7A64FC859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6E363-8625-4EA7-B9CB-781688B5EF39}" type="slidenum">
              <a:rPr lang="en-US" smtClean="0"/>
              <a:t>‹#›</a:t>
            </a:fld>
            <a:endParaRPr lang="en-US" dirty="0"/>
          </a:p>
        </p:txBody>
      </p:sp>
    </p:spTree>
    <p:extLst>
      <p:ext uri="{BB962C8B-B14F-4D97-AF65-F5344CB8AC3E}">
        <p14:creationId xmlns:p14="http://schemas.microsoft.com/office/powerpoint/2010/main" val="265748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contact has to be looked at in following categories</a:t>
            </a:r>
          </a:p>
        </p:txBody>
      </p:sp>
      <p:sp>
        <p:nvSpPr>
          <p:cNvPr id="4" name="Slide Number Placeholder 3"/>
          <p:cNvSpPr>
            <a:spLocks noGrp="1"/>
          </p:cNvSpPr>
          <p:nvPr>
            <p:ph type="sldNum" sz="quarter" idx="10"/>
          </p:nvPr>
        </p:nvSpPr>
        <p:spPr/>
        <p:txBody>
          <a:bodyPr/>
          <a:lstStyle/>
          <a:p>
            <a:fld id="{EEE6E363-8625-4EA7-B9CB-781688B5EF39}" type="slidenum">
              <a:rPr lang="en-US" smtClean="0"/>
              <a:t>9</a:t>
            </a:fld>
            <a:endParaRPr lang="en-US" dirty="0"/>
          </a:p>
        </p:txBody>
      </p:sp>
    </p:spTree>
    <p:extLst>
      <p:ext uri="{BB962C8B-B14F-4D97-AF65-F5344CB8AC3E}">
        <p14:creationId xmlns:p14="http://schemas.microsoft.com/office/powerpoint/2010/main" val="96391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4/26/2016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4/26/2016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3.jpg"/><Relationship Id="rId7" Type="http://schemas.openxmlformats.org/officeDocument/2006/relationships/diagramLayout" Target="../diagrams/layout2.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5.jpg"/><Relationship Id="rId10" Type="http://schemas.microsoft.com/office/2007/relationships/diagramDrawing" Target="../diagrams/drawing2.xml"/><Relationship Id="rId4" Type="http://schemas.openxmlformats.org/officeDocument/2006/relationships/image" Target="../media/image14.jp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Boys Lacrosse Rules</a:t>
            </a:r>
            <a:br>
              <a:rPr lang="en-US" dirty="0"/>
            </a:br>
            <a:r>
              <a:rPr lang="en-US" dirty="0"/>
              <a:t>Points of Interest Summary</a:t>
            </a:r>
          </a:p>
        </p:txBody>
      </p:sp>
      <p:sp>
        <p:nvSpPr>
          <p:cNvPr id="3" name="Subtitle 2"/>
          <p:cNvSpPr>
            <a:spLocks noGrp="1"/>
          </p:cNvSpPr>
          <p:nvPr>
            <p:ph type="subTitle" idx="1"/>
          </p:nvPr>
        </p:nvSpPr>
        <p:spPr>
          <a:xfrm>
            <a:off x="810001" y="5280846"/>
            <a:ext cx="10572000" cy="1104964"/>
          </a:xfrm>
        </p:spPr>
        <p:txBody>
          <a:bodyPr>
            <a:noAutofit/>
          </a:bodyPr>
          <a:lstStyle/>
          <a:p>
            <a:r>
              <a:rPr lang="en-US" sz="2800" dirty="0">
                <a:latin typeface="Arial Rounded MT Bold" panose="020F0704030504030204" pitchFamily="34" charset="0"/>
              </a:rPr>
              <a:t>Review of the past 5 years NFHS Points of Emphasis</a:t>
            </a:r>
          </a:p>
          <a:p>
            <a:r>
              <a:rPr lang="en-US" sz="2800" dirty="0">
                <a:latin typeface="Arial Rounded MT Bold" panose="020F0704030504030204" pitchFamily="34" charset="0"/>
              </a:rPr>
              <a:t>Ed Cavaliere </a:t>
            </a:r>
          </a:p>
        </p:txBody>
      </p:sp>
    </p:spTree>
    <p:extLst>
      <p:ext uri="{BB962C8B-B14F-4D97-AF65-F5344CB8AC3E}">
        <p14:creationId xmlns:p14="http://schemas.microsoft.com/office/powerpoint/2010/main" val="104058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a:t>
            </a:r>
          </a:p>
        </p:txBody>
      </p:sp>
      <p:sp>
        <p:nvSpPr>
          <p:cNvPr id="4" name="Content Placeholder 3"/>
          <p:cNvSpPr txBox="1">
            <a:spLocks noGrp="1"/>
          </p:cNvSpPr>
          <p:nvPr>
            <p:ph idx="1"/>
          </p:nvPr>
        </p:nvSpPr>
        <p:spPr>
          <a:xfrm>
            <a:off x="490330" y="2174653"/>
            <a:ext cx="11396870" cy="397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dirty="0"/>
              <a:t>Players</a:t>
            </a:r>
          </a:p>
          <a:p>
            <a:pPr marL="0" indent="0" algn="ctr">
              <a:buNone/>
            </a:pPr>
            <a:r>
              <a:rPr lang="en-US" sz="4000" dirty="0"/>
              <a:t>Bumping going for loose ball</a:t>
            </a:r>
          </a:p>
          <a:p>
            <a:pPr marL="0" indent="0" algn="ctr">
              <a:buNone/>
            </a:pPr>
            <a:r>
              <a:rPr lang="en-US" sz="4000" dirty="0"/>
              <a:t>Running into someone ‘cause not looking</a:t>
            </a:r>
          </a:p>
          <a:p>
            <a:pPr marL="0" indent="0" algn="ctr">
              <a:buNone/>
            </a:pPr>
            <a:r>
              <a:rPr lang="en-US" sz="4000" dirty="0"/>
              <a:t>Usually a No Call</a:t>
            </a:r>
          </a:p>
          <a:p>
            <a:pPr marL="0" indent="0" algn="ctr">
              <a:buNone/>
            </a:pPr>
            <a:r>
              <a:rPr lang="en-US" sz="4000" dirty="0"/>
              <a:t> is the Right call</a:t>
            </a:r>
          </a:p>
        </p:txBody>
      </p:sp>
    </p:spTree>
    <p:extLst>
      <p:ext uri="{BB962C8B-B14F-4D97-AF65-F5344CB8AC3E}">
        <p14:creationId xmlns:p14="http://schemas.microsoft.com/office/powerpoint/2010/main" val="358519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14990"/>
            <a:ext cx="6595141" cy="1417638"/>
          </a:xfrm>
        </p:spPr>
        <p:txBody>
          <a:bodyPr/>
          <a:lstStyle/>
          <a:p>
            <a:r>
              <a:rPr lang="en-US" dirty="0"/>
              <a:t>MARGINAL CONTACT</a:t>
            </a:r>
            <a:br>
              <a:rPr lang="en-US" dirty="0"/>
            </a:br>
            <a:r>
              <a:rPr lang="en-US" dirty="0"/>
              <a:t>WHERE MAKE OUR BONES</a:t>
            </a:r>
          </a:p>
        </p:txBody>
      </p:sp>
      <p:pic>
        <p:nvPicPr>
          <p:cNvPr id="5" name="Picture 4"/>
          <p:cNvPicPr>
            <a:picLocks noChangeAspect="1"/>
          </p:cNvPicPr>
          <p:nvPr/>
        </p:nvPicPr>
        <p:blipFill>
          <a:blip r:embed="rId2"/>
          <a:stretch>
            <a:fillRect/>
          </a:stretch>
        </p:blipFill>
        <p:spPr>
          <a:xfrm>
            <a:off x="0" y="1620586"/>
            <a:ext cx="3097667" cy="3235725"/>
          </a:xfrm>
          <a:prstGeom prst="ellipse">
            <a:avLst/>
          </a:prstGeom>
        </p:spPr>
      </p:pic>
      <p:pic>
        <p:nvPicPr>
          <p:cNvPr id="8" name="Picture 7"/>
          <p:cNvPicPr>
            <a:picLocks noChangeAspect="1"/>
          </p:cNvPicPr>
          <p:nvPr/>
        </p:nvPicPr>
        <p:blipFill rotWithShape="1">
          <a:blip r:embed="rId3"/>
          <a:srcRect r="13280"/>
          <a:stretch/>
        </p:blipFill>
        <p:spPr>
          <a:xfrm>
            <a:off x="117285" y="4198317"/>
            <a:ext cx="3457254" cy="2659683"/>
          </a:xfrm>
          <a:prstGeom prst="ellipse">
            <a:avLst/>
          </a:prstGeom>
        </p:spPr>
      </p:pic>
      <p:pic>
        <p:nvPicPr>
          <p:cNvPr id="6" name="Picture 5"/>
          <p:cNvPicPr>
            <a:picLocks noChangeAspect="1"/>
          </p:cNvPicPr>
          <p:nvPr/>
        </p:nvPicPr>
        <p:blipFill>
          <a:blip r:embed="rId4"/>
          <a:stretch>
            <a:fillRect/>
          </a:stretch>
        </p:blipFill>
        <p:spPr>
          <a:xfrm>
            <a:off x="8834034" y="3693030"/>
            <a:ext cx="3052000" cy="2921199"/>
          </a:xfrm>
          <a:prstGeom prst="ellipse">
            <a:avLst/>
          </a:prstGeom>
        </p:spPr>
      </p:pic>
      <p:pic>
        <p:nvPicPr>
          <p:cNvPr id="7" name="Picture 6"/>
          <p:cNvPicPr>
            <a:picLocks noChangeAspect="1"/>
          </p:cNvPicPr>
          <p:nvPr/>
        </p:nvPicPr>
        <p:blipFill rotWithShape="1">
          <a:blip r:embed="rId5"/>
          <a:srcRect l="9085" r="4969"/>
          <a:stretch/>
        </p:blipFill>
        <p:spPr>
          <a:xfrm>
            <a:off x="8644870" y="387572"/>
            <a:ext cx="3430328" cy="2850876"/>
          </a:xfrm>
          <a:prstGeom prst="ellipse">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988322840"/>
              </p:ext>
            </p:extLst>
          </p:nvPr>
        </p:nvGraphicFramePr>
        <p:xfrm>
          <a:off x="3113083" y="1620586"/>
          <a:ext cx="5829441" cy="49434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3904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CHECKS Rule 4 Section 15</a:t>
            </a:r>
          </a:p>
        </p:txBody>
      </p:sp>
      <p:sp>
        <p:nvSpPr>
          <p:cNvPr id="4" name="Content Placeholder 3"/>
          <p:cNvSpPr txBox="1">
            <a:spLocks noGrp="1"/>
          </p:cNvSpPr>
          <p:nvPr>
            <p:ph idx="1"/>
          </p:nvPr>
        </p:nvSpPr>
        <p:spPr>
          <a:xfrm>
            <a:off x="818712" y="2256943"/>
            <a:ext cx="10554574" cy="416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a:t>Good contact &gt; More Violent Collisions </a:t>
            </a:r>
          </a:p>
          <a:p>
            <a:r>
              <a:rPr lang="en-US" sz="3600" dirty="0"/>
              <a:t>To be Legal: on a player in possession or within 5 yards of a loose ball or ball in flight</a:t>
            </a:r>
          </a:p>
          <a:p>
            <a:pPr>
              <a:buFont typeface="Wingdings" panose="05000000000000000000" pitchFamily="2" charset="2"/>
              <a:buChar char="Ø"/>
            </a:pPr>
            <a:r>
              <a:rPr lang="en-US" sz="3600" dirty="0"/>
              <a:t>Front or side, above waist &amp; below neck</a:t>
            </a:r>
          </a:p>
          <a:p>
            <a:pPr marL="0" indent="0">
              <a:buNone/>
            </a:pPr>
            <a:r>
              <a:rPr lang="en-US" sz="3600" dirty="0"/>
              <a:t>  Both hands remain on stick</a:t>
            </a:r>
          </a:p>
          <a:p>
            <a:pPr marL="0" indent="0">
              <a:buNone/>
            </a:pPr>
            <a:r>
              <a:rPr lang="en-US" sz="3600" dirty="0"/>
              <a:t>Not deliberate or excessively violent (UR)</a:t>
            </a:r>
          </a:p>
        </p:txBody>
      </p:sp>
    </p:spTree>
    <p:extLst>
      <p:ext uri="{BB962C8B-B14F-4D97-AF65-F5344CB8AC3E}">
        <p14:creationId xmlns:p14="http://schemas.microsoft.com/office/powerpoint/2010/main" val="289045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ILLEGAL Rule 5 Sections 3 &amp; 4</a:t>
            </a:r>
          </a:p>
        </p:txBody>
      </p:sp>
      <p:graphicFrame>
        <p:nvGraphicFramePr>
          <p:cNvPr id="4" name="Diagram 3"/>
          <p:cNvGraphicFramePr/>
          <p:nvPr>
            <p:extLst>
              <p:ext uri="{D42A27DB-BD31-4B8C-83A1-F6EECF244321}">
                <p14:modId xmlns:p14="http://schemas.microsoft.com/office/powerpoint/2010/main" val="998536222"/>
              </p:ext>
            </p:extLst>
          </p:nvPr>
        </p:nvGraphicFramePr>
        <p:xfrm>
          <a:off x="1900238" y="1757362"/>
          <a:ext cx="8558212" cy="4205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rapezoid 7"/>
          <p:cNvSpPr/>
          <p:nvPr/>
        </p:nvSpPr>
        <p:spPr>
          <a:xfrm>
            <a:off x="5524500" y="5675900"/>
            <a:ext cx="4229100" cy="953499"/>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2-3 Minute Locked-in or possible EJECTION Foul</a:t>
            </a:r>
          </a:p>
        </p:txBody>
      </p:sp>
      <p:sp>
        <p:nvSpPr>
          <p:cNvPr id="12" name="Regular Pentagon 11"/>
          <p:cNvSpPr/>
          <p:nvPr/>
        </p:nvSpPr>
        <p:spPr>
          <a:xfrm>
            <a:off x="10248900" y="5372100"/>
            <a:ext cx="1771650" cy="125729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BODY &amp; STICK CHECKS</a:t>
            </a:r>
          </a:p>
        </p:txBody>
      </p:sp>
    </p:spTree>
    <p:extLst>
      <p:ext uri="{BB962C8B-B14F-4D97-AF65-F5344CB8AC3E}">
        <p14:creationId xmlns:p14="http://schemas.microsoft.com/office/powerpoint/2010/main" val="345488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8129"/>
          <a:stretch/>
        </p:blipFill>
        <p:spPr>
          <a:xfrm>
            <a:off x="189871" y="1943100"/>
            <a:ext cx="6075198" cy="4618832"/>
          </a:xfrm>
          <a:prstGeom prst="parallelogram">
            <a:avLst/>
          </a:prstGeom>
        </p:spPr>
      </p:pic>
      <p:sp>
        <p:nvSpPr>
          <p:cNvPr id="2" name="Title 1"/>
          <p:cNvSpPr>
            <a:spLocks noGrp="1"/>
          </p:cNvSpPr>
          <p:nvPr>
            <p:ph type="title"/>
          </p:nvPr>
        </p:nvSpPr>
        <p:spPr/>
        <p:txBody>
          <a:bodyPr/>
          <a:lstStyle/>
          <a:p>
            <a:r>
              <a:rPr lang="en-US" dirty="0"/>
              <a:t>EXCESSIVE</a:t>
            </a:r>
          </a:p>
        </p:txBody>
      </p:sp>
      <p:pic>
        <p:nvPicPr>
          <p:cNvPr id="9" name="Picture 8"/>
          <p:cNvPicPr>
            <a:picLocks noChangeAspect="1"/>
          </p:cNvPicPr>
          <p:nvPr/>
        </p:nvPicPr>
        <p:blipFill rotWithShape="1">
          <a:blip r:embed="rId3"/>
          <a:srcRect l="15436"/>
          <a:stretch/>
        </p:blipFill>
        <p:spPr>
          <a:xfrm>
            <a:off x="5502544" y="2195510"/>
            <a:ext cx="6689456" cy="4324355"/>
          </a:xfrm>
          <a:prstGeom prst="parallelogram">
            <a:avLst/>
          </a:prstGeom>
        </p:spPr>
      </p:pic>
      <p:sp>
        <p:nvSpPr>
          <p:cNvPr id="5" name="Parallelogram 4"/>
          <p:cNvSpPr/>
          <p:nvPr/>
        </p:nvSpPr>
        <p:spPr>
          <a:xfrm>
            <a:off x="4104083" y="3289554"/>
            <a:ext cx="3600861" cy="140236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Unnecessarily Rough though could be Legal just not needed</a:t>
            </a:r>
          </a:p>
          <a:p>
            <a:pPr algn="ctr"/>
            <a:r>
              <a:rPr lang="en-US" dirty="0"/>
              <a:t>Includes intimidation checks</a:t>
            </a:r>
          </a:p>
        </p:txBody>
      </p:sp>
      <p:sp>
        <p:nvSpPr>
          <p:cNvPr id="6" name="Trapezoid 5"/>
          <p:cNvSpPr/>
          <p:nvPr/>
        </p:nvSpPr>
        <p:spPr>
          <a:xfrm>
            <a:off x="9201149" y="4357688"/>
            <a:ext cx="2286001" cy="12573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DEFENSELESS</a:t>
            </a:r>
          </a:p>
          <a:p>
            <a:pPr algn="ctr"/>
            <a:r>
              <a:rPr lang="en-US" dirty="0"/>
              <a:t>HEAD DOWN</a:t>
            </a:r>
          </a:p>
          <a:p>
            <a:pPr algn="ctr"/>
            <a:r>
              <a:rPr lang="en-US" dirty="0"/>
              <a:t>BUDDY PASS</a:t>
            </a:r>
          </a:p>
          <a:p>
            <a:pPr algn="ctr"/>
            <a:r>
              <a:rPr lang="en-US" dirty="0"/>
              <a:t>NOT IN PLAY</a:t>
            </a:r>
          </a:p>
        </p:txBody>
      </p:sp>
      <p:sp>
        <p:nvSpPr>
          <p:cNvPr id="8" name="Round Diagonal Corner Rectangle 7"/>
          <p:cNvSpPr/>
          <p:nvPr/>
        </p:nvSpPr>
        <p:spPr>
          <a:xfrm>
            <a:off x="3827859" y="5614988"/>
            <a:ext cx="3600450" cy="104845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 MINUTE</a:t>
            </a:r>
          </a:p>
          <a:p>
            <a:pPr algn="ctr"/>
            <a:r>
              <a:rPr lang="en-US" dirty="0"/>
              <a:t>LOCKED-IN</a:t>
            </a:r>
          </a:p>
          <a:p>
            <a:pPr algn="ctr"/>
            <a:r>
              <a:rPr lang="en-US" dirty="0"/>
              <a:t>POSSIBLE EJECTIONS</a:t>
            </a:r>
          </a:p>
        </p:txBody>
      </p:sp>
    </p:spTree>
    <p:extLst>
      <p:ext uri="{BB962C8B-B14F-4D97-AF65-F5344CB8AC3E}">
        <p14:creationId xmlns:p14="http://schemas.microsoft.com/office/powerpoint/2010/main" val="17642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0000">
              <a:schemeClr val="bg1">
                <a:lumMod val="65000"/>
                <a:lumOff val="35000"/>
              </a:schemeClr>
            </a:gs>
            <a:gs pos="100000">
              <a:schemeClr val="accent6">
                <a:lumMod val="7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Broadway" panose="04040905080B02020502" pitchFamily="82" charset="0"/>
              </a:rPr>
              <a:t>THE OTHER KIND OF CONTACT</a:t>
            </a:r>
          </a:p>
        </p:txBody>
      </p:sp>
      <p:sp>
        <p:nvSpPr>
          <p:cNvPr id="4" name="Text Placeholder 3"/>
          <p:cNvSpPr>
            <a:spLocks noGrp="1"/>
          </p:cNvSpPr>
          <p:nvPr>
            <p:ph type="body" sz="half" idx="2"/>
          </p:nvPr>
        </p:nvSpPr>
        <p:spPr>
          <a:xfrm>
            <a:off x="814728" y="2344684"/>
            <a:ext cx="5128872" cy="3516365"/>
          </a:xfrm>
        </p:spPr>
        <p:txBody>
          <a:bodyPr>
            <a:normAutofit fontScale="85000" lnSpcReduction="10000"/>
          </a:bodyPr>
          <a:lstStyle/>
          <a:p>
            <a:pPr marL="571500" indent="-571500">
              <a:buFont typeface="Wingdings" panose="05000000000000000000" pitchFamily="2" charset="2"/>
              <a:buChar char="ü"/>
            </a:pPr>
            <a:r>
              <a:rPr lang="en-US" sz="4000" dirty="0">
                <a:latin typeface="Impact" panose="020B0806030902050204" pitchFamily="34" charset="0"/>
              </a:rPr>
              <a:t>CHEAP</a:t>
            </a:r>
          </a:p>
          <a:p>
            <a:pPr marL="571500" indent="-571500">
              <a:buFont typeface="Wingdings" panose="05000000000000000000" pitchFamily="2" charset="2"/>
              <a:buChar char="ü"/>
            </a:pPr>
            <a:r>
              <a:rPr lang="en-US" sz="4000" dirty="0">
                <a:latin typeface="Impact" panose="020B0806030902050204" pitchFamily="34" charset="0"/>
              </a:rPr>
              <a:t> DIRTY</a:t>
            </a:r>
          </a:p>
          <a:p>
            <a:pPr marL="571500" indent="-571500">
              <a:buFont typeface="Wingdings" panose="05000000000000000000" pitchFamily="2" charset="2"/>
              <a:buChar char="ü"/>
            </a:pPr>
            <a:r>
              <a:rPr lang="en-US" sz="4000" dirty="0">
                <a:latin typeface="Impact" panose="020B0806030902050204" pitchFamily="34" charset="0"/>
              </a:rPr>
              <a:t>INTENT TO INJURE</a:t>
            </a:r>
          </a:p>
          <a:p>
            <a:pPr marL="571500" indent="-571500">
              <a:buFont typeface="Wingdings" panose="05000000000000000000" pitchFamily="2" charset="2"/>
              <a:buChar char="ü"/>
            </a:pPr>
            <a:r>
              <a:rPr lang="en-US" sz="4000" dirty="0">
                <a:latin typeface="Impact" panose="020B0806030902050204" pitchFamily="34" charset="0"/>
              </a:rPr>
              <a:t>TAKE OUT BEST PLAYER</a:t>
            </a:r>
          </a:p>
          <a:p>
            <a:pPr marL="571500" indent="-571500">
              <a:buFont typeface="Wingdings" panose="05000000000000000000" pitchFamily="2" charset="2"/>
              <a:buChar char="ü"/>
            </a:pPr>
            <a:r>
              <a:rPr lang="en-US" sz="4000" dirty="0">
                <a:latin typeface="Impact" panose="020B0806030902050204" pitchFamily="34" charset="0"/>
              </a:rPr>
              <a:t>UNSPORTSMANSHIP LIKE</a:t>
            </a:r>
          </a:p>
          <a:p>
            <a:pPr marL="571500" indent="-571500">
              <a:buFont typeface="Wingdings" panose="05000000000000000000" pitchFamily="2" charset="2"/>
              <a:buChar char="ü"/>
            </a:pPr>
            <a:endParaRPr lang="en-US" sz="4000" dirty="0">
              <a:latin typeface="Impact" panose="020B0806030902050204" pitchFamily="34" charset="0"/>
            </a:endParaRPr>
          </a:p>
        </p:txBody>
      </p:sp>
      <p:pic>
        <p:nvPicPr>
          <p:cNvPr id="11" name="Picture Placeholder 10"/>
          <p:cNvPicPr>
            <a:picLocks noGrp="1" noChangeAspect="1"/>
          </p:cNvPicPr>
          <p:nvPr>
            <p:ph type="pic" sz="quarter" idx="13"/>
          </p:nvPr>
        </p:nvPicPr>
        <p:blipFill>
          <a:blip r:embed="rId2"/>
          <a:srcRect l="20378" r="20378"/>
          <a:stretch>
            <a:fillRect/>
          </a:stretch>
        </p:blipFill>
        <p:spPr>
          <a:xfrm>
            <a:off x="6052930" y="278292"/>
            <a:ext cx="5646409" cy="6354417"/>
          </a:xfrm>
        </p:spPr>
      </p:pic>
    </p:spTree>
    <p:extLst>
      <p:ext uri="{BB962C8B-B14F-4D97-AF65-F5344CB8AC3E}">
        <p14:creationId xmlns:p14="http://schemas.microsoft.com/office/powerpoint/2010/main" val="326235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PRE-GAME DISCUSSION</a:t>
            </a:r>
          </a:p>
        </p:txBody>
      </p:sp>
      <p:sp>
        <p:nvSpPr>
          <p:cNvPr id="3" name="Content Placeholder 2"/>
          <p:cNvSpPr>
            <a:spLocks noGrp="1"/>
          </p:cNvSpPr>
          <p:nvPr>
            <p:ph idx="1"/>
          </p:nvPr>
        </p:nvSpPr>
        <p:spPr>
          <a:xfrm>
            <a:off x="639579" y="2263515"/>
            <a:ext cx="10912840" cy="4128630"/>
          </a:xfrm>
        </p:spPr>
        <p:txBody>
          <a:bodyPr>
            <a:noAutofit/>
          </a:bodyPr>
          <a:lstStyle/>
          <a:p>
            <a:r>
              <a:rPr lang="en-US" sz="2000" dirty="0"/>
              <a:t>RIVALRY GAME</a:t>
            </a:r>
          </a:p>
          <a:p>
            <a:r>
              <a:rPr lang="en-US" sz="2000" dirty="0"/>
              <a:t>PREVIOUS BAD BLOOD OR DISLIKE</a:t>
            </a:r>
          </a:p>
          <a:p>
            <a:r>
              <a:rPr lang="en-US" sz="2000" dirty="0"/>
              <a:t>STYLES OF PLAY: ONE TEAM PLAYS MORE PHYSICAL VS, SKILLED</a:t>
            </a:r>
          </a:p>
          <a:p>
            <a:r>
              <a:rPr lang="en-US" sz="2000" dirty="0"/>
              <a:t>WHERE TO SET THE THERMOSTAT</a:t>
            </a:r>
          </a:p>
          <a:p>
            <a:pPr lvl="1"/>
            <a:r>
              <a:rPr lang="en-US" sz="1800" dirty="0"/>
              <a:t> TEMPERATURE YOU ARE GOING TO ALLOW</a:t>
            </a:r>
          </a:p>
          <a:p>
            <a:pPr lvl="1"/>
            <a:r>
              <a:rPr lang="en-US" sz="2000" dirty="0"/>
              <a:t>ADJUST EITHER WAY AS GAME IS PLAYED</a:t>
            </a:r>
          </a:p>
          <a:p>
            <a:r>
              <a:rPr lang="en-US" sz="2000" dirty="0"/>
              <a:t>PLAYERS TO LOOK FOR WHO  USUALLY PLAYS ON EDGE (LEGAL -ILLEGAL)</a:t>
            </a:r>
          </a:p>
          <a:p>
            <a:pPr lvl="1"/>
            <a:r>
              <a:rPr lang="en-US" sz="2000" dirty="0"/>
              <a:t>LOOKS TO SEE IF YOU WILL MAKE THE CALLS ON ROUGH PLAY </a:t>
            </a:r>
          </a:p>
          <a:p>
            <a:r>
              <a:rPr lang="en-US" sz="2000" dirty="0"/>
              <a:t>NEED TO HAVE THE INTERNAL INTESTICAL FORTITUDE TO MAKE CALLS ON  CONTROLLING ROUGH PLAY</a:t>
            </a:r>
          </a:p>
        </p:txBody>
      </p:sp>
    </p:spTree>
    <p:extLst>
      <p:ext uri="{BB962C8B-B14F-4D97-AF65-F5344CB8AC3E}">
        <p14:creationId xmlns:p14="http://schemas.microsoft.com/office/powerpoint/2010/main" val="281311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FORTITUDE</a:t>
            </a:r>
          </a:p>
        </p:txBody>
      </p:sp>
      <p:sp>
        <p:nvSpPr>
          <p:cNvPr id="3" name="Content Placeholder 2"/>
          <p:cNvSpPr>
            <a:spLocks noGrp="1"/>
          </p:cNvSpPr>
          <p:nvPr>
            <p:ph idx="1"/>
          </p:nvPr>
        </p:nvSpPr>
        <p:spPr>
          <a:xfrm>
            <a:off x="288624" y="2156027"/>
            <a:ext cx="11388714" cy="4454635"/>
          </a:xfrm>
        </p:spPr>
        <p:txBody>
          <a:bodyPr>
            <a:normAutofit fontScale="77500" lnSpcReduction="20000"/>
          </a:bodyPr>
          <a:lstStyle/>
          <a:p>
            <a:pPr marL="0" indent="0">
              <a:buNone/>
            </a:pPr>
            <a:r>
              <a:rPr lang="en-US" sz="3600" dirty="0"/>
              <a:t>IN OTHER WORDS</a:t>
            </a:r>
          </a:p>
          <a:p>
            <a:pPr marL="0" indent="0">
              <a:buNone/>
            </a:pPr>
            <a:r>
              <a:rPr lang="en-US" sz="3600" dirty="0"/>
              <a:t>“INTESTICAL” FORTITUDE</a:t>
            </a:r>
          </a:p>
          <a:p>
            <a:pPr marL="0" indent="0">
              <a:buNone/>
            </a:pPr>
            <a:r>
              <a:rPr lang="en-US" sz="3600" dirty="0"/>
              <a:t>COURAGE</a:t>
            </a:r>
          </a:p>
          <a:p>
            <a:pPr marL="0" indent="0">
              <a:buNone/>
            </a:pPr>
            <a:r>
              <a:rPr lang="en-US" sz="3200" dirty="0"/>
              <a:t>GET TOGETHER TO HELP MAKE </a:t>
            </a:r>
          </a:p>
          <a:p>
            <a:pPr marL="0" indent="0">
              <a:buNone/>
            </a:pPr>
            <a:r>
              <a:rPr lang="en-US" sz="3200" dirty="0"/>
              <a:t>RIGHT PENALTY ENFORCEMENT</a:t>
            </a:r>
          </a:p>
          <a:p>
            <a:pPr marL="0" indent="0">
              <a:buNone/>
            </a:pPr>
            <a:endParaRPr lang="en-US" sz="3200" dirty="0"/>
          </a:p>
          <a:p>
            <a:pPr marL="0" indent="0">
              <a:buNone/>
            </a:pPr>
            <a:r>
              <a:rPr lang="en-US" sz="3200" dirty="0"/>
              <a:t>PENALIZE ACCORDINGLY</a:t>
            </a:r>
          </a:p>
          <a:p>
            <a:pPr marL="0" indent="0">
              <a:buNone/>
            </a:pPr>
            <a:r>
              <a:rPr lang="en-US" sz="3200" dirty="0"/>
              <a:t>MULTI-MINUTE LOCKED-IN</a:t>
            </a:r>
          </a:p>
          <a:p>
            <a:pPr marL="0" indent="0">
              <a:buNone/>
            </a:pPr>
            <a:r>
              <a:rPr lang="en-US" sz="3200" dirty="0"/>
              <a:t>EJECTION IF WARRANTED </a:t>
            </a:r>
          </a:p>
        </p:txBody>
      </p:sp>
      <p:pic>
        <p:nvPicPr>
          <p:cNvPr id="4" name="Picture 3"/>
          <p:cNvPicPr>
            <a:picLocks noChangeAspect="1"/>
          </p:cNvPicPr>
          <p:nvPr/>
        </p:nvPicPr>
        <p:blipFill>
          <a:blip r:embed="rId2"/>
          <a:stretch>
            <a:fillRect/>
          </a:stretch>
        </p:blipFill>
        <p:spPr>
          <a:xfrm>
            <a:off x="5246556" y="1985162"/>
            <a:ext cx="2083633" cy="1725834"/>
          </a:xfrm>
          <a:prstGeom prst="rect">
            <a:avLst/>
          </a:prstGeom>
        </p:spPr>
      </p:pic>
    </p:spTree>
    <p:extLst>
      <p:ext uri="{BB962C8B-B14F-4D97-AF65-F5344CB8AC3E}">
        <p14:creationId xmlns:p14="http://schemas.microsoft.com/office/powerpoint/2010/main" val="297030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3" y="418005"/>
            <a:ext cx="10571998" cy="970450"/>
          </a:xfrm>
        </p:spPr>
        <p:txBody>
          <a:bodyPr/>
          <a:lstStyle/>
          <a:p>
            <a:r>
              <a:rPr lang="en-US" sz="3600" dirty="0"/>
              <a:t>2014 SEASON POI’S</a:t>
            </a:r>
          </a:p>
        </p:txBody>
      </p:sp>
      <p:sp>
        <p:nvSpPr>
          <p:cNvPr id="4" name="Content Placeholder 2"/>
          <p:cNvSpPr>
            <a:spLocks noGrp="1"/>
          </p:cNvSpPr>
          <p:nvPr>
            <p:ph idx="1"/>
          </p:nvPr>
        </p:nvSpPr>
        <p:spPr>
          <a:xfrm>
            <a:off x="4862288" y="136227"/>
            <a:ext cx="2467421" cy="1714660"/>
          </a:xfrm>
          <a:solidFill>
            <a:schemeClr val="bg1"/>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ln w="28575">
                  <a:solidFill>
                    <a:schemeClr val="tx1"/>
                  </a:solidFill>
                </a:ln>
                <a:solidFill>
                  <a:schemeClr val="tx1"/>
                </a:solidFill>
              </a:rPr>
              <a:t>AGE SPECIFIC RULES</a:t>
            </a:r>
          </a:p>
          <a:p>
            <a:pPr marL="0" indent="0">
              <a:buNone/>
            </a:pPr>
            <a:r>
              <a:rPr lang="en-US" dirty="0">
                <a:ln w="28575">
                  <a:solidFill>
                    <a:schemeClr val="tx1"/>
                  </a:solidFill>
                </a:ln>
                <a:solidFill>
                  <a:schemeClr val="tx1"/>
                </a:solidFill>
              </a:rPr>
              <a:t>AGE APPROPRIATE CONTACT</a:t>
            </a:r>
          </a:p>
        </p:txBody>
      </p:sp>
      <p:sp>
        <p:nvSpPr>
          <p:cNvPr id="5" name="Content Placeholder 2"/>
          <p:cNvSpPr txBox="1">
            <a:spLocks/>
          </p:cNvSpPr>
          <p:nvPr/>
        </p:nvSpPr>
        <p:spPr>
          <a:xfrm>
            <a:off x="319173" y="2364255"/>
            <a:ext cx="2110020" cy="1714660"/>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PROPERLY FITTED EQUIPMENT</a:t>
            </a:r>
          </a:p>
        </p:txBody>
      </p:sp>
      <p:sp>
        <p:nvSpPr>
          <p:cNvPr id="7" name="Content Placeholder 2"/>
          <p:cNvSpPr txBox="1">
            <a:spLocks/>
          </p:cNvSpPr>
          <p:nvPr/>
        </p:nvSpPr>
        <p:spPr>
          <a:xfrm>
            <a:off x="9162995" y="2284135"/>
            <a:ext cx="2679862" cy="1714660"/>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NOCSAE APPROVED GAME BALLS</a:t>
            </a:r>
          </a:p>
        </p:txBody>
      </p:sp>
      <p:grpSp>
        <p:nvGrpSpPr>
          <p:cNvPr id="11" name="Group 10"/>
          <p:cNvGrpSpPr/>
          <p:nvPr/>
        </p:nvGrpSpPr>
        <p:grpSpPr>
          <a:xfrm>
            <a:off x="2574944" y="2302754"/>
            <a:ext cx="2881452" cy="3173098"/>
            <a:chOff x="6136367" y="1961322"/>
            <a:chExt cx="2881452" cy="3173098"/>
          </a:xfrm>
        </p:grpSpPr>
        <p:sp>
          <p:nvSpPr>
            <p:cNvPr id="6" name="Content Placeholder 2"/>
            <p:cNvSpPr txBox="1">
              <a:spLocks/>
            </p:cNvSpPr>
            <p:nvPr/>
          </p:nvSpPr>
          <p:spPr>
            <a:xfrm>
              <a:off x="6136367" y="3419760"/>
              <a:ext cx="2881451" cy="1714660"/>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SLASHING</a:t>
              </a:r>
            </a:p>
          </p:txBody>
        </p:sp>
        <p:pic>
          <p:nvPicPr>
            <p:cNvPr id="9" name="Picture 8"/>
            <p:cNvPicPr>
              <a:picLocks noChangeAspect="1"/>
            </p:cNvPicPr>
            <p:nvPr/>
          </p:nvPicPr>
          <p:blipFill>
            <a:blip r:embed="rId2"/>
            <a:stretch>
              <a:fillRect/>
            </a:stretch>
          </p:blipFill>
          <p:spPr>
            <a:xfrm>
              <a:off x="6136368" y="1961322"/>
              <a:ext cx="2881451" cy="1340006"/>
            </a:xfrm>
            <a:prstGeom prst="rect">
              <a:avLst/>
            </a:prstGeom>
          </p:spPr>
        </p:pic>
        <p:pic>
          <p:nvPicPr>
            <p:cNvPr id="10" name="Picture 9"/>
            <p:cNvPicPr>
              <a:picLocks noChangeAspect="1"/>
            </p:cNvPicPr>
            <p:nvPr/>
          </p:nvPicPr>
          <p:blipFill>
            <a:blip r:embed="rId3"/>
            <a:stretch>
              <a:fillRect/>
            </a:stretch>
          </p:blipFill>
          <p:spPr>
            <a:xfrm>
              <a:off x="7751402" y="3472768"/>
              <a:ext cx="1040128" cy="1616066"/>
            </a:xfrm>
            <a:prstGeom prst="rect">
              <a:avLst/>
            </a:prstGeom>
          </p:spPr>
        </p:pic>
      </p:grpSp>
      <p:pic>
        <p:nvPicPr>
          <p:cNvPr id="12" name="Picture 11"/>
          <p:cNvPicPr>
            <a:picLocks noChangeAspect="1"/>
          </p:cNvPicPr>
          <p:nvPr/>
        </p:nvPicPr>
        <p:blipFill>
          <a:blip r:embed="rId4"/>
          <a:stretch>
            <a:fillRect/>
          </a:stretch>
        </p:blipFill>
        <p:spPr>
          <a:xfrm>
            <a:off x="5845358" y="2364255"/>
            <a:ext cx="3301446" cy="3246472"/>
          </a:xfrm>
          <a:prstGeom prst="rect">
            <a:avLst/>
          </a:prstGeom>
        </p:spPr>
      </p:pic>
      <p:pic>
        <p:nvPicPr>
          <p:cNvPr id="13" name="Picture 12"/>
          <p:cNvPicPr>
            <a:picLocks noChangeAspect="1"/>
          </p:cNvPicPr>
          <p:nvPr/>
        </p:nvPicPr>
        <p:blipFill>
          <a:blip r:embed="rId5"/>
          <a:stretch>
            <a:fillRect/>
          </a:stretch>
        </p:blipFill>
        <p:spPr>
          <a:xfrm>
            <a:off x="9162995" y="4119857"/>
            <a:ext cx="2679862" cy="1490870"/>
          </a:xfrm>
          <a:prstGeom prst="rect">
            <a:avLst/>
          </a:prstGeom>
        </p:spPr>
      </p:pic>
      <p:pic>
        <p:nvPicPr>
          <p:cNvPr id="14" name="Picture 13"/>
          <p:cNvPicPr>
            <a:picLocks noChangeAspect="1"/>
          </p:cNvPicPr>
          <p:nvPr/>
        </p:nvPicPr>
        <p:blipFill rotWithShape="1">
          <a:blip r:embed="rId6"/>
          <a:srcRect l="11749"/>
          <a:stretch/>
        </p:blipFill>
        <p:spPr>
          <a:xfrm>
            <a:off x="205452" y="4367422"/>
            <a:ext cx="2311629" cy="2037730"/>
          </a:xfrm>
          <a:prstGeom prst="rect">
            <a:avLst/>
          </a:prstGeom>
        </p:spPr>
      </p:pic>
      <p:pic>
        <p:nvPicPr>
          <p:cNvPr id="17" name="Picture 16"/>
          <p:cNvPicPr>
            <a:picLocks noChangeAspect="1"/>
          </p:cNvPicPr>
          <p:nvPr/>
        </p:nvPicPr>
        <p:blipFill rotWithShape="1">
          <a:blip r:embed="rId7"/>
          <a:srcRect l="4011" t="8361" r="1124" b="24750"/>
          <a:stretch/>
        </p:blipFill>
        <p:spPr>
          <a:xfrm>
            <a:off x="7513336" y="62301"/>
            <a:ext cx="4329521" cy="1740223"/>
          </a:xfrm>
          <a:prstGeom prst="rect">
            <a:avLst/>
          </a:prstGeom>
        </p:spPr>
      </p:pic>
      <p:pic>
        <p:nvPicPr>
          <p:cNvPr id="18" name="Picture 17"/>
          <p:cNvPicPr>
            <a:picLocks noChangeAspect="1"/>
          </p:cNvPicPr>
          <p:nvPr/>
        </p:nvPicPr>
        <p:blipFill>
          <a:blip r:embed="rId8"/>
          <a:stretch>
            <a:fillRect/>
          </a:stretch>
        </p:blipFill>
        <p:spPr>
          <a:xfrm>
            <a:off x="5679028" y="4757530"/>
            <a:ext cx="3456037" cy="2151805"/>
          </a:xfrm>
          <a:prstGeom prst="rect">
            <a:avLst/>
          </a:prstGeom>
        </p:spPr>
      </p:pic>
    </p:spTree>
    <p:extLst>
      <p:ext uri="{BB962C8B-B14F-4D97-AF65-F5344CB8AC3E}">
        <p14:creationId xmlns:p14="http://schemas.microsoft.com/office/powerpoint/2010/main" val="20144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11" y="469857"/>
            <a:ext cx="10571998" cy="970450"/>
          </a:xfrm>
        </p:spPr>
        <p:txBody>
          <a:bodyPr/>
          <a:lstStyle/>
          <a:p>
            <a:r>
              <a:rPr lang="en-US" sz="4400" dirty="0"/>
              <a:t>2013 SEASON POI’s</a:t>
            </a:r>
          </a:p>
        </p:txBody>
      </p:sp>
      <p:sp>
        <p:nvSpPr>
          <p:cNvPr id="4" name="Content Placeholder 2"/>
          <p:cNvSpPr>
            <a:spLocks noGrp="1"/>
          </p:cNvSpPr>
          <p:nvPr>
            <p:ph idx="1"/>
          </p:nvPr>
        </p:nvSpPr>
        <p:spPr>
          <a:xfrm>
            <a:off x="396302" y="2390155"/>
            <a:ext cx="2214376" cy="1714660"/>
          </a:xfr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ln w="28575">
                  <a:solidFill>
                    <a:schemeClr val="tx1"/>
                  </a:solidFill>
                </a:ln>
                <a:solidFill>
                  <a:schemeClr val="tx1"/>
                </a:solidFill>
              </a:rPr>
              <a:t>EYE SHADE</a:t>
            </a:r>
          </a:p>
          <a:p>
            <a:pPr marL="0" indent="0">
              <a:buNone/>
            </a:pPr>
            <a:r>
              <a:rPr lang="en-US" dirty="0">
                <a:ln w="28575">
                  <a:solidFill>
                    <a:schemeClr val="tx1"/>
                  </a:solidFill>
                </a:ln>
                <a:solidFill>
                  <a:schemeClr val="tx1"/>
                </a:solidFill>
              </a:rPr>
              <a:t>SINGLE STROKE WIDTH OF EYE</a:t>
            </a:r>
          </a:p>
          <a:p>
            <a:pPr marL="0" indent="0">
              <a:buNone/>
            </a:pPr>
            <a:r>
              <a:rPr lang="en-US" dirty="0">
                <a:ln w="28575">
                  <a:solidFill>
                    <a:schemeClr val="tx1"/>
                  </a:solidFill>
                </a:ln>
                <a:solidFill>
                  <a:schemeClr val="tx1"/>
                </a:solidFill>
              </a:rPr>
              <a:t>NO WORDS </a:t>
            </a:r>
          </a:p>
        </p:txBody>
      </p:sp>
      <p:sp>
        <p:nvSpPr>
          <p:cNvPr id="5" name="Content Placeholder 2"/>
          <p:cNvSpPr txBox="1">
            <a:spLocks/>
          </p:cNvSpPr>
          <p:nvPr/>
        </p:nvSpPr>
        <p:spPr>
          <a:xfrm>
            <a:off x="2858240" y="2356753"/>
            <a:ext cx="2985969" cy="1683671"/>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dirty="0">
                <a:ln w="28575">
                  <a:solidFill>
                    <a:schemeClr val="tx1"/>
                  </a:solidFill>
                </a:ln>
                <a:solidFill>
                  <a:schemeClr val="tx1"/>
                </a:solidFill>
              </a:rPr>
              <a:t>CONTACT :</a:t>
            </a:r>
          </a:p>
          <a:p>
            <a:pPr marL="0" indent="0">
              <a:buFont typeface="Wingdings 2" charset="2"/>
              <a:buNone/>
            </a:pPr>
            <a:r>
              <a:rPr lang="en-US" dirty="0">
                <a:ln w="28575">
                  <a:solidFill>
                    <a:schemeClr val="tx1"/>
                  </a:solidFill>
                </a:ln>
                <a:solidFill>
                  <a:schemeClr val="tx1"/>
                </a:solidFill>
              </a:rPr>
              <a:t>DEFENSELESS PLAYER</a:t>
            </a:r>
          </a:p>
        </p:txBody>
      </p:sp>
      <p:sp>
        <p:nvSpPr>
          <p:cNvPr id="6" name="Content Placeholder 2"/>
          <p:cNvSpPr txBox="1">
            <a:spLocks/>
          </p:cNvSpPr>
          <p:nvPr/>
        </p:nvSpPr>
        <p:spPr>
          <a:xfrm>
            <a:off x="5976730" y="2325764"/>
            <a:ext cx="2679862" cy="1714660"/>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dirty="0">
                <a:ln w="28575">
                  <a:solidFill>
                    <a:schemeClr val="tx1"/>
                  </a:solidFill>
                </a:ln>
                <a:solidFill>
                  <a:schemeClr val="tx1"/>
                </a:solidFill>
              </a:rPr>
              <a:t>CONTACT </a:t>
            </a:r>
          </a:p>
          <a:p>
            <a:pPr marL="0" indent="0">
              <a:buFont typeface="Wingdings 2" charset="2"/>
              <a:buNone/>
            </a:pPr>
            <a:r>
              <a:rPr lang="en-US" dirty="0">
                <a:ln w="28575">
                  <a:solidFill>
                    <a:schemeClr val="tx1"/>
                  </a:solidFill>
                </a:ln>
                <a:solidFill>
                  <a:schemeClr val="tx1"/>
                </a:solidFill>
              </a:rPr>
              <a:t>HEAD / NECK AREA</a:t>
            </a:r>
          </a:p>
        </p:txBody>
      </p:sp>
      <p:sp>
        <p:nvSpPr>
          <p:cNvPr id="7" name="Content Placeholder 2"/>
          <p:cNvSpPr txBox="1">
            <a:spLocks/>
          </p:cNvSpPr>
          <p:nvPr/>
        </p:nvSpPr>
        <p:spPr>
          <a:xfrm>
            <a:off x="8984975" y="2661553"/>
            <a:ext cx="2955233" cy="1714660"/>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dirty="0">
                <a:ln w="28575">
                  <a:solidFill>
                    <a:schemeClr val="tx1"/>
                  </a:solidFill>
                </a:ln>
                <a:solidFill>
                  <a:schemeClr val="tx1"/>
                </a:solidFill>
              </a:rPr>
              <a:t>PENALTY STACKING</a:t>
            </a:r>
          </a:p>
          <a:p>
            <a:pPr marL="0" indent="0">
              <a:buFont typeface="Wingdings 2" charset="2"/>
              <a:buNone/>
            </a:pPr>
            <a:r>
              <a:rPr lang="en-US" dirty="0">
                <a:ln w="28575">
                  <a:solidFill>
                    <a:schemeClr val="tx1"/>
                  </a:solidFill>
                </a:ln>
                <a:solidFill>
                  <a:schemeClr val="tx1"/>
                </a:solidFill>
              </a:rPr>
              <a:t>NO MORE THAN 3 PLAYERS IN BOX AT SAME TIME</a:t>
            </a:r>
          </a:p>
        </p:txBody>
      </p:sp>
      <p:pic>
        <p:nvPicPr>
          <p:cNvPr id="3" name="Picture 2"/>
          <p:cNvPicPr>
            <a:picLocks noChangeAspect="1"/>
          </p:cNvPicPr>
          <p:nvPr/>
        </p:nvPicPr>
        <p:blipFill>
          <a:blip r:embed="rId2"/>
          <a:stretch>
            <a:fillRect/>
          </a:stretch>
        </p:blipFill>
        <p:spPr>
          <a:xfrm>
            <a:off x="396302" y="4520855"/>
            <a:ext cx="2201124" cy="1826936"/>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954" r="8288"/>
          <a:stretch/>
        </p:blipFill>
        <p:spPr>
          <a:xfrm>
            <a:off x="2858240" y="4137673"/>
            <a:ext cx="2985970" cy="2393529"/>
          </a:xfrm>
          <a:prstGeom prst="rect">
            <a:avLst/>
          </a:prstGeom>
          <a:effectLst>
            <a:outerShdw blurRad="50800" dir="14400000">
              <a:srgbClr val="000000">
                <a:alpha val="40000"/>
              </a:srgbClr>
            </a:outerShdw>
          </a:effectLst>
        </p:spPr>
      </p:pic>
      <p:pic>
        <p:nvPicPr>
          <p:cNvPr id="1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18112" t="15152" r="20714"/>
          <a:stretch/>
        </p:blipFill>
        <p:spPr>
          <a:xfrm>
            <a:off x="5897527" y="4071413"/>
            <a:ext cx="2848907" cy="2474971"/>
          </a:xfrm>
          <a:prstGeom prst="rect">
            <a:avLst/>
          </a:prstGeom>
          <a:effectLst>
            <a:outerShdw blurRad="50800" dir="14400000">
              <a:srgbClr val="000000">
                <a:alpha val="40000"/>
              </a:srgbClr>
            </a:outerShdw>
          </a:effectLst>
        </p:spPr>
      </p:pic>
      <p:pic>
        <p:nvPicPr>
          <p:cNvPr id="11" name="Picture 10"/>
          <p:cNvPicPr>
            <a:picLocks noChangeAspect="1"/>
          </p:cNvPicPr>
          <p:nvPr/>
        </p:nvPicPr>
        <p:blipFill>
          <a:blip r:embed="rId5"/>
          <a:stretch>
            <a:fillRect/>
          </a:stretch>
        </p:blipFill>
        <p:spPr>
          <a:xfrm>
            <a:off x="8984976" y="4520855"/>
            <a:ext cx="2955233" cy="1962818"/>
          </a:xfrm>
          <a:prstGeom prst="rect">
            <a:avLst/>
          </a:prstGeom>
        </p:spPr>
      </p:pic>
      <p:pic>
        <p:nvPicPr>
          <p:cNvPr id="12" name="Picture 11"/>
          <p:cNvPicPr>
            <a:picLocks noChangeAspect="1"/>
          </p:cNvPicPr>
          <p:nvPr/>
        </p:nvPicPr>
        <p:blipFill rotWithShape="1">
          <a:blip r:embed="rId6"/>
          <a:srcRect l="20513" t="13676" r="20097" b="19542"/>
          <a:stretch/>
        </p:blipFill>
        <p:spPr>
          <a:xfrm>
            <a:off x="9872870" y="1899508"/>
            <a:ext cx="1369868" cy="689724"/>
          </a:xfrm>
          <a:prstGeom prst="rect">
            <a:avLst/>
          </a:prstGeom>
        </p:spPr>
      </p:pic>
    </p:spTree>
    <p:extLst>
      <p:ext uri="{BB962C8B-B14F-4D97-AF65-F5344CB8AC3E}">
        <p14:creationId xmlns:p14="http://schemas.microsoft.com/office/powerpoint/2010/main" val="332291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Rule clarifications Over-and-Back</a:t>
            </a:r>
          </a:p>
        </p:txBody>
      </p:sp>
      <p:sp>
        <p:nvSpPr>
          <p:cNvPr id="3" name="Content Placeholder 2"/>
          <p:cNvSpPr>
            <a:spLocks noGrp="1"/>
          </p:cNvSpPr>
          <p:nvPr>
            <p:ph idx="1"/>
          </p:nvPr>
        </p:nvSpPr>
        <p:spPr>
          <a:xfrm>
            <a:off x="638830" y="2372190"/>
            <a:ext cx="10554574" cy="3518946"/>
          </a:xfrm>
        </p:spPr>
        <p:txBody>
          <a:bodyPr>
            <a:normAutofit/>
          </a:bodyPr>
          <a:lstStyle/>
          <a:p>
            <a:pPr>
              <a:buFont typeface="+mj-lt"/>
              <a:buAutoNum type="arabicPeriod"/>
            </a:pPr>
            <a:r>
              <a:rPr lang="en-US" sz="2000" dirty="0"/>
              <a:t>Over-and-Back Restarts: restarts should always be on the awarded team’s offensive side, since by definition that is where the violation occurred</a:t>
            </a:r>
          </a:p>
          <a:p>
            <a:pPr>
              <a:buFont typeface="+mj-lt"/>
              <a:buAutoNum type="arabicPeriod"/>
            </a:pPr>
            <a:r>
              <a:rPr lang="en-US" sz="2000" dirty="0"/>
              <a:t>Since Over-and-Back is a potential Play-On, if the ball travels down the field toward the awarded team’s goal, the restart should start where the ball is when play is killed---always outside of the goal area attack box.</a:t>
            </a:r>
          </a:p>
          <a:p>
            <a:pPr>
              <a:buFont typeface="+mj-lt"/>
              <a:buAutoNum type="arabicPeriod"/>
            </a:pPr>
            <a:r>
              <a:rPr lang="en-US" sz="2000" dirty="0"/>
              <a:t>If a shot deflects off of ANY player (offensive or defensive) and the ball goes back over the midfield line while it is still a shot (ball hasn’t come to rest on the field or been possessed by either team) then it’s a free ball.  No over-and back violation.  New 20 or 10 second count when it gets possessed.</a:t>
            </a:r>
          </a:p>
          <a:p>
            <a:pPr>
              <a:buFont typeface="+mj-lt"/>
              <a:buAutoNum type="arabicPeriod"/>
            </a:pPr>
            <a:endParaRPr lang="en-US" sz="2000" dirty="0"/>
          </a:p>
        </p:txBody>
      </p:sp>
      <p:sp>
        <p:nvSpPr>
          <p:cNvPr id="4" name="TextBox 3"/>
          <p:cNvSpPr txBox="1"/>
          <p:nvPr/>
        </p:nvSpPr>
        <p:spPr>
          <a:xfrm>
            <a:off x="810000" y="5589897"/>
            <a:ext cx="1038340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On a 20 second clear, it’s a violation as soon as the timer goes off.  Restart it where the ball was when the timer goes off.  In awarded team’s offensive half,  Start with a 10-second count.  Could be a potential Delay-of-Game if chucked way after whistle killing clear.</a:t>
            </a:r>
          </a:p>
        </p:txBody>
      </p:sp>
    </p:spTree>
    <p:extLst>
      <p:ext uri="{BB962C8B-B14F-4D97-AF65-F5344CB8AC3E}">
        <p14:creationId xmlns:p14="http://schemas.microsoft.com/office/powerpoint/2010/main" val="310905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91" y="493998"/>
            <a:ext cx="10571998" cy="970450"/>
          </a:xfrm>
        </p:spPr>
        <p:txBody>
          <a:bodyPr/>
          <a:lstStyle/>
          <a:p>
            <a:r>
              <a:rPr lang="en-US" sz="4400" dirty="0">
                <a:solidFill>
                  <a:schemeClr val="tx1"/>
                </a:solidFill>
              </a:rPr>
              <a:t>2012 SEASON POI’s</a:t>
            </a:r>
          </a:p>
        </p:txBody>
      </p:sp>
      <p:sp>
        <p:nvSpPr>
          <p:cNvPr id="5" name="Content Placeholder 2"/>
          <p:cNvSpPr txBox="1">
            <a:spLocks/>
          </p:cNvSpPr>
          <p:nvPr/>
        </p:nvSpPr>
        <p:spPr>
          <a:xfrm>
            <a:off x="353577" y="2337143"/>
            <a:ext cx="3648579" cy="2168597"/>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None/>
            </a:pPr>
            <a:r>
              <a:rPr lang="en-US" altLang="en-US" sz="2600" b="1" dirty="0">
                <a:solidFill>
                  <a:schemeClr val="tx1"/>
                </a:solidFill>
              </a:rPr>
              <a:t>Players Calling Attention to Themselves After a Goal </a:t>
            </a:r>
            <a:r>
              <a:rPr lang="en-US" altLang="en-US" b="1" dirty="0">
                <a:solidFill>
                  <a:schemeClr val="tx1"/>
                </a:solidFill>
              </a:rPr>
              <a:t>– </a:t>
            </a:r>
            <a:r>
              <a:rPr lang="en-US" altLang="en-US" dirty="0">
                <a:solidFill>
                  <a:schemeClr val="tx1"/>
                </a:solidFill>
              </a:rPr>
              <a:t>The unsportsmanlike conduct rule states that a player may not call undue attention to himself</a:t>
            </a:r>
            <a:endParaRPr lang="en-US" dirty="0">
              <a:ln w="28575">
                <a:solidFill>
                  <a:schemeClr val="tx1"/>
                </a:solidFill>
              </a:ln>
              <a:solidFill>
                <a:schemeClr val="tx1"/>
              </a:solidFill>
            </a:endParaRPr>
          </a:p>
        </p:txBody>
      </p:sp>
      <p:sp>
        <p:nvSpPr>
          <p:cNvPr id="6" name="Content Placeholder 2"/>
          <p:cNvSpPr txBox="1">
            <a:spLocks/>
          </p:cNvSpPr>
          <p:nvPr/>
        </p:nvSpPr>
        <p:spPr>
          <a:xfrm>
            <a:off x="4273720" y="2104522"/>
            <a:ext cx="3503792" cy="2543904"/>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None/>
            </a:pPr>
            <a:r>
              <a:rPr lang="en-US" altLang="en-US" sz="2400" b="1" dirty="0">
                <a:solidFill>
                  <a:schemeClr val="tx1"/>
                </a:solidFill>
              </a:rPr>
              <a:t>Deliberately Grabbing the Ball with the Hand on the Faceoff </a:t>
            </a:r>
            <a:r>
              <a:rPr lang="en-US" altLang="en-US" b="1" dirty="0">
                <a:solidFill>
                  <a:schemeClr val="tx1"/>
                </a:solidFill>
              </a:rPr>
              <a:t>– </a:t>
            </a:r>
            <a:r>
              <a:rPr lang="en-US" altLang="en-US" dirty="0">
                <a:solidFill>
                  <a:schemeClr val="tx1"/>
                </a:solidFill>
              </a:rPr>
              <a:t>The faceoff technique of playing the ball with the fingers or hand is illegal touching and should be penalized</a:t>
            </a:r>
            <a:endParaRPr lang="en-US" dirty="0">
              <a:ln w="28575">
                <a:solidFill>
                  <a:schemeClr val="tx1"/>
                </a:solidFill>
              </a:ln>
              <a:solidFill>
                <a:schemeClr val="tx1"/>
              </a:solidFill>
            </a:endParaRPr>
          </a:p>
        </p:txBody>
      </p:sp>
      <p:sp>
        <p:nvSpPr>
          <p:cNvPr id="7" name="Content Placeholder 2"/>
          <p:cNvSpPr txBox="1">
            <a:spLocks/>
          </p:cNvSpPr>
          <p:nvPr/>
        </p:nvSpPr>
        <p:spPr>
          <a:xfrm>
            <a:off x="8036033" y="2805857"/>
            <a:ext cx="3904175" cy="3189014"/>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None/>
            </a:pPr>
            <a:r>
              <a:rPr lang="en-US" altLang="en-US" dirty="0">
                <a:solidFill>
                  <a:schemeClr val="tx1"/>
                </a:solidFill>
              </a:rPr>
              <a:t>Officials are reminded that it is unnecessary roughness to deliver a gloved hand(s) check with a punching blow. Also, when a check is delivered with both hands on the crosse, the contact cannot be with the portion of the handle of the crosse that is between the player’s hands (cross check). Both techniques are being increasingly used, especially by short stick defenders</a:t>
            </a:r>
            <a:endParaRPr lang="en-US" dirty="0">
              <a:ln w="28575">
                <a:solidFill>
                  <a:schemeClr val="tx1"/>
                </a:solidFill>
              </a:ln>
              <a:solidFill>
                <a:schemeClr val="tx1"/>
              </a:solidFill>
            </a:endParaRPr>
          </a:p>
        </p:txBody>
      </p:sp>
      <p:sp>
        <p:nvSpPr>
          <p:cNvPr id="8" name="Content Placeholder 2"/>
          <p:cNvSpPr txBox="1">
            <a:spLocks/>
          </p:cNvSpPr>
          <p:nvPr/>
        </p:nvSpPr>
        <p:spPr>
          <a:xfrm>
            <a:off x="8049076" y="2052092"/>
            <a:ext cx="3891132" cy="649614"/>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None/>
            </a:pPr>
            <a:r>
              <a:rPr lang="en-US" altLang="en-US" sz="2400" b="1" dirty="0">
                <a:solidFill>
                  <a:schemeClr val="tx1"/>
                </a:solidFill>
              </a:rPr>
              <a:t>ILLEGAL CHECKS</a:t>
            </a:r>
            <a:endParaRPr lang="en-US" dirty="0">
              <a:ln w="28575">
                <a:solidFill>
                  <a:schemeClr val="tx1"/>
                </a:solidFill>
              </a:ln>
              <a:solidFill>
                <a:schemeClr val="tx1"/>
              </a:solidFill>
            </a:endParaRPr>
          </a:p>
        </p:txBody>
      </p:sp>
      <p:sp>
        <p:nvSpPr>
          <p:cNvPr id="9" name="Content Placeholder 2"/>
          <p:cNvSpPr txBox="1">
            <a:spLocks/>
          </p:cNvSpPr>
          <p:nvPr/>
        </p:nvSpPr>
        <p:spPr>
          <a:xfrm>
            <a:off x="8067754" y="6099022"/>
            <a:ext cx="3840731" cy="649614"/>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None/>
            </a:pPr>
            <a:r>
              <a:rPr lang="en-US" sz="2400" b="1" dirty="0">
                <a:solidFill>
                  <a:schemeClr val="tx1"/>
                </a:solidFill>
              </a:rPr>
              <a:t>EQUIPMENT INSPECTIONS</a:t>
            </a:r>
            <a:endParaRPr lang="en-US" dirty="0">
              <a:ln w="28575">
                <a:solidFill>
                  <a:schemeClr val="tx1"/>
                </a:solidFill>
              </a:ln>
              <a:solidFill>
                <a:schemeClr val="tx1"/>
              </a:solidFill>
            </a:endParaRPr>
          </a:p>
        </p:txBody>
      </p:sp>
      <p:pic>
        <p:nvPicPr>
          <p:cNvPr id="16" name="Picture 15"/>
          <p:cNvPicPr>
            <a:picLocks noChangeAspect="1"/>
          </p:cNvPicPr>
          <p:nvPr/>
        </p:nvPicPr>
        <p:blipFill>
          <a:blip r:embed="rId2"/>
          <a:stretch>
            <a:fillRect/>
          </a:stretch>
        </p:blipFill>
        <p:spPr>
          <a:xfrm>
            <a:off x="6710112" y="99920"/>
            <a:ext cx="2539905" cy="1715166"/>
          </a:xfrm>
          <a:prstGeom prst="trapezoid">
            <a:avLst/>
          </a:prstGeom>
        </p:spPr>
      </p:pic>
      <p:pic>
        <p:nvPicPr>
          <p:cNvPr id="17" name="Picture 16"/>
          <p:cNvPicPr>
            <a:picLocks noChangeAspect="1"/>
          </p:cNvPicPr>
          <p:nvPr/>
        </p:nvPicPr>
        <p:blipFill rotWithShape="1">
          <a:blip r:embed="rId3"/>
          <a:srcRect l="5427" t="8381" r="10435" b="14437"/>
          <a:stretch/>
        </p:blipFill>
        <p:spPr>
          <a:xfrm>
            <a:off x="9344190" y="81907"/>
            <a:ext cx="2596018" cy="1701011"/>
          </a:xfrm>
          <a:prstGeom prst="trapezoid">
            <a:avLst/>
          </a:prstGeom>
        </p:spPr>
      </p:pic>
      <p:pic>
        <p:nvPicPr>
          <p:cNvPr id="18" name="Picture 17"/>
          <p:cNvPicPr>
            <a:picLocks noChangeAspect="1"/>
          </p:cNvPicPr>
          <p:nvPr/>
        </p:nvPicPr>
        <p:blipFill rotWithShape="1">
          <a:blip r:embed="rId4"/>
          <a:srcRect l="14339" t="36052" r="3798"/>
          <a:stretch/>
        </p:blipFill>
        <p:spPr>
          <a:xfrm>
            <a:off x="4200834" y="4712931"/>
            <a:ext cx="3649563" cy="1966165"/>
          </a:xfrm>
          <a:prstGeom prst="round2DiagRect">
            <a:avLst/>
          </a:prstGeom>
        </p:spPr>
      </p:pic>
      <p:pic>
        <p:nvPicPr>
          <p:cNvPr id="20" name="Picture 19"/>
          <p:cNvPicPr>
            <a:picLocks noChangeAspect="1"/>
          </p:cNvPicPr>
          <p:nvPr/>
        </p:nvPicPr>
        <p:blipFill>
          <a:blip r:embed="rId5"/>
          <a:stretch>
            <a:fillRect/>
          </a:stretch>
        </p:blipFill>
        <p:spPr>
          <a:xfrm>
            <a:off x="353578" y="4648426"/>
            <a:ext cx="3648578" cy="2030670"/>
          </a:xfrm>
          <a:prstGeom prst="rect">
            <a:avLst/>
          </a:prstGeom>
        </p:spPr>
      </p:pic>
    </p:spTree>
    <p:extLst>
      <p:ext uri="{BB962C8B-B14F-4D97-AF65-F5344CB8AC3E}">
        <p14:creationId xmlns:p14="http://schemas.microsoft.com/office/powerpoint/2010/main" val="354401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35" y="364311"/>
            <a:ext cx="10571998" cy="970450"/>
          </a:xfrm>
        </p:spPr>
        <p:txBody>
          <a:bodyPr/>
          <a:lstStyle/>
          <a:p>
            <a:r>
              <a:rPr lang="en-US" sz="4400" dirty="0"/>
              <a:t>2011 SEASON</a:t>
            </a:r>
          </a:p>
        </p:txBody>
      </p:sp>
      <p:sp>
        <p:nvSpPr>
          <p:cNvPr id="5" name="Content Placeholder 2"/>
          <p:cNvSpPr txBox="1">
            <a:spLocks/>
          </p:cNvSpPr>
          <p:nvPr/>
        </p:nvSpPr>
        <p:spPr>
          <a:xfrm>
            <a:off x="170066" y="3989241"/>
            <a:ext cx="1508931" cy="1373465"/>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dirty="0">
                <a:ln w="28575">
                  <a:solidFill>
                    <a:schemeClr val="tx1"/>
                  </a:solidFill>
                </a:ln>
                <a:solidFill>
                  <a:schemeClr val="tx1"/>
                </a:solidFill>
              </a:rPr>
              <a:t>PROPERLY MARKED FIELD</a:t>
            </a:r>
          </a:p>
        </p:txBody>
      </p:sp>
      <p:sp>
        <p:nvSpPr>
          <p:cNvPr id="6" name="Content Placeholder 2"/>
          <p:cNvSpPr txBox="1">
            <a:spLocks/>
          </p:cNvSpPr>
          <p:nvPr/>
        </p:nvSpPr>
        <p:spPr>
          <a:xfrm>
            <a:off x="4361929" y="220262"/>
            <a:ext cx="2250906" cy="1576905"/>
          </a:xfrm>
          <a:prstGeom prst="rect">
            <a:avLst/>
          </a:prstGeom>
          <a:solidFill>
            <a:schemeClr val="bg1"/>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000" dirty="0">
                <a:ln w="28575">
                  <a:solidFill>
                    <a:schemeClr val="tx1"/>
                  </a:solidFill>
                </a:ln>
                <a:solidFill>
                  <a:srgbClr val="FF0000"/>
                </a:solidFill>
              </a:rPr>
              <a:t>SPORTSMANSHIP</a:t>
            </a:r>
          </a:p>
        </p:txBody>
      </p:sp>
      <p:sp>
        <p:nvSpPr>
          <p:cNvPr id="7" name="Content Placeholder 2"/>
          <p:cNvSpPr txBox="1">
            <a:spLocks/>
          </p:cNvSpPr>
          <p:nvPr/>
        </p:nvSpPr>
        <p:spPr>
          <a:xfrm>
            <a:off x="3181795" y="2252133"/>
            <a:ext cx="3431040" cy="506267"/>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dirty="0">
                <a:ln w="28575">
                  <a:solidFill>
                    <a:schemeClr val="tx1"/>
                  </a:solidFill>
                </a:ln>
                <a:solidFill>
                  <a:schemeClr val="tx1"/>
                </a:solidFill>
              </a:rPr>
              <a:t>BENCH AREA PROTOCOL</a:t>
            </a:r>
          </a:p>
        </p:txBody>
      </p:sp>
      <p:sp>
        <p:nvSpPr>
          <p:cNvPr id="8" name="Content Placeholder 2"/>
          <p:cNvSpPr txBox="1">
            <a:spLocks/>
          </p:cNvSpPr>
          <p:nvPr/>
        </p:nvSpPr>
        <p:spPr>
          <a:xfrm>
            <a:off x="8093244" y="2147552"/>
            <a:ext cx="3871583" cy="847440"/>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dirty="0">
                <a:ln w="28575">
                  <a:solidFill>
                    <a:schemeClr val="tx1"/>
                  </a:solidFill>
                </a:ln>
                <a:solidFill>
                  <a:schemeClr val="tx1"/>
                </a:solidFill>
              </a:rPr>
              <a:t>COACH’S EQUIPMENT CERTIFICATION</a:t>
            </a:r>
          </a:p>
        </p:txBody>
      </p:sp>
      <p:sp>
        <p:nvSpPr>
          <p:cNvPr id="9" name="Content Placeholder 2"/>
          <p:cNvSpPr txBox="1">
            <a:spLocks/>
          </p:cNvSpPr>
          <p:nvPr/>
        </p:nvSpPr>
        <p:spPr>
          <a:xfrm>
            <a:off x="174095" y="2376900"/>
            <a:ext cx="1826983" cy="1373465"/>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dirty="0">
                <a:ln w="28575">
                  <a:solidFill>
                    <a:schemeClr val="tx1"/>
                  </a:solidFill>
                </a:ln>
                <a:solidFill>
                  <a:schemeClr val="tx1"/>
                </a:solidFill>
              </a:rPr>
              <a:t>RESTART PROCEDURES</a:t>
            </a:r>
          </a:p>
        </p:txBody>
      </p:sp>
      <p:sp>
        <p:nvSpPr>
          <p:cNvPr id="3" name="TextBox 2"/>
          <p:cNvSpPr txBox="1"/>
          <p:nvPr/>
        </p:nvSpPr>
        <p:spPr>
          <a:xfrm>
            <a:off x="7116417" y="4359964"/>
            <a:ext cx="3061253" cy="636105"/>
          </a:xfrm>
          <a:prstGeom prst="rect">
            <a:avLst/>
          </a:prstGeom>
          <a:noFill/>
        </p:spPr>
        <p:txBody>
          <a:bodyPr wrap="square" rtlCol="0">
            <a:spAutoFit/>
          </a:bodyPr>
          <a:lstStyle/>
          <a:p>
            <a:endParaRPr lang="en-US" dirty="0"/>
          </a:p>
        </p:txBody>
      </p:sp>
      <p:sp>
        <p:nvSpPr>
          <p:cNvPr id="10" name="Content Placeholder 2"/>
          <p:cNvSpPr txBox="1">
            <a:spLocks/>
          </p:cNvSpPr>
          <p:nvPr/>
        </p:nvSpPr>
        <p:spPr>
          <a:xfrm>
            <a:off x="2173357" y="2849217"/>
            <a:ext cx="5605669" cy="3653515"/>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None/>
            </a:pPr>
            <a:r>
              <a:rPr lang="en-US" sz="2000" dirty="0">
                <a:ln w="28575">
                  <a:solidFill>
                    <a:schemeClr val="tx1"/>
                  </a:solidFill>
                </a:ln>
                <a:solidFill>
                  <a:schemeClr val="tx1"/>
                </a:solidFill>
              </a:rPr>
              <a:t>Bench Area Protocol – Coaches are reminded to remain in the coaches’ area at all times during the game. All coaches should remain off the playing field, including during time-outs. In order to achieve optimal field coverage, officials are encouraged to run the sideline during transition play. Coaches standing on or beyond the sideline create a dangerous situation for both the coach and the official. </a:t>
            </a:r>
          </a:p>
        </p:txBody>
      </p:sp>
      <p:sp>
        <p:nvSpPr>
          <p:cNvPr id="11" name="Content Placeholder 2"/>
          <p:cNvSpPr txBox="1">
            <a:spLocks/>
          </p:cNvSpPr>
          <p:nvPr/>
        </p:nvSpPr>
        <p:spPr>
          <a:xfrm>
            <a:off x="8083498" y="2994992"/>
            <a:ext cx="3881329" cy="3583032"/>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None/>
            </a:pPr>
            <a:r>
              <a:rPr lang="en-US" sz="2400" dirty="0">
                <a:ln w="28575">
                  <a:solidFill>
                    <a:schemeClr val="tx1"/>
                  </a:solidFill>
                </a:ln>
                <a:solidFill>
                  <a:schemeClr val="tx1"/>
                </a:solidFill>
              </a:rPr>
              <a:t> “Coach, are all of your players legally equipped by rule?”  Head coaches are reminded that by responding “yes,” they are certifying that they have fulfilled all of the requirements of Article 1, </a:t>
            </a:r>
          </a:p>
        </p:txBody>
      </p:sp>
      <p:sp>
        <p:nvSpPr>
          <p:cNvPr id="13" name="Content Placeholder 2"/>
          <p:cNvSpPr txBox="1">
            <a:spLocks/>
          </p:cNvSpPr>
          <p:nvPr/>
        </p:nvSpPr>
        <p:spPr>
          <a:xfrm>
            <a:off x="6718407" y="220262"/>
            <a:ext cx="5246421" cy="1576905"/>
          </a:xfrm>
          <a:prstGeom prst="rect">
            <a:avLst/>
          </a:prstGeom>
          <a:solidFill>
            <a:schemeClr val="bg1"/>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None/>
            </a:pPr>
            <a:r>
              <a:rPr lang="en-US" dirty="0">
                <a:ln w="28575">
                  <a:solidFill>
                    <a:schemeClr val="tx1"/>
                  </a:solidFill>
                </a:ln>
                <a:solidFill>
                  <a:schemeClr val="tx1"/>
                </a:solidFill>
              </a:rPr>
              <a:t>Taunting and baiting an opponent is contrary to the basic concept of fair play and honorable competition. Profane language and taunting is exactly opposite the conduct and behavior  intended.</a:t>
            </a:r>
          </a:p>
        </p:txBody>
      </p:sp>
    </p:spTree>
    <p:extLst>
      <p:ext uri="{BB962C8B-B14F-4D97-AF65-F5344CB8AC3E}">
        <p14:creationId xmlns:p14="http://schemas.microsoft.com/office/powerpoint/2010/main" val="95482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Emphasize Safety end of games</a:t>
            </a:r>
          </a:p>
        </p:txBody>
      </p:sp>
      <p:sp>
        <p:nvSpPr>
          <p:cNvPr id="3" name="Content Placeholder 2"/>
          <p:cNvSpPr>
            <a:spLocks noGrp="1"/>
          </p:cNvSpPr>
          <p:nvPr>
            <p:ph idx="1"/>
          </p:nvPr>
        </p:nvSpPr>
        <p:spPr>
          <a:xfrm>
            <a:off x="638830" y="2132350"/>
            <a:ext cx="10554574" cy="3518946"/>
          </a:xfrm>
        </p:spPr>
        <p:txBody>
          <a:bodyPr>
            <a:normAutofit/>
          </a:bodyPr>
          <a:lstStyle/>
          <a:p>
            <a:pPr marL="0" indent="0">
              <a:buNone/>
            </a:pPr>
            <a:r>
              <a:rPr lang="en-US" sz="2800" dirty="0"/>
              <a:t>During end of games, blow-outs including, don’t let teams down by a few hack away at the winning team.  They feel they have nothing to lose, so they try to gain some satisfaction by beating up on the winners.  </a:t>
            </a:r>
          </a:p>
          <a:p>
            <a:pPr marL="0" indent="0">
              <a:buNone/>
            </a:pPr>
            <a:r>
              <a:rPr lang="en-US" sz="2800" dirty="0"/>
              <a:t>Same goes for managing blow-outs when winning teams subs try to make a name for themselves by beating on loosing team players</a:t>
            </a:r>
          </a:p>
        </p:txBody>
      </p:sp>
      <p:sp>
        <p:nvSpPr>
          <p:cNvPr id="4" name="TextBox 3"/>
          <p:cNvSpPr txBox="1"/>
          <p:nvPr/>
        </p:nvSpPr>
        <p:spPr>
          <a:xfrm>
            <a:off x="810000" y="5651296"/>
            <a:ext cx="10383404" cy="101566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We need to officiate the Full 48 or 40 minutes and do what we can to protect players.  If it means throwing a dozen flags in the last two minutes, then that’s what it means.  Makes it easier for winning team to keep it in!</a:t>
            </a:r>
          </a:p>
        </p:txBody>
      </p:sp>
    </p:spTree>
    <p:extLst>
      <p:ext uri="{BB962C8B-B14F-4D97-AF65-F5344CB8AC3E}">
        <p14:creationId xmlns:p14="http://schemas.microsoft.com/office/powerpoint/2010/main" val="21870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80829" y="5107516"/>
            <a:ext cx="2486726" cy="1630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77480" y="447188"/>
            <a:ext cx="10571998" cy="970450"/>
          </a:xfrm>
        </p:spPr>
        <p:txBody>
          <a:bodyPr/>
          <a:lstStyle/>
          <a:p>
            <a:r>
              <a:rPr lang="en-US" sz="4400" dirty="0"/>
              <a:t>2016 Season POE’s RECAP</a:t>
            </a:r>
          </a:p>
        </p:txBody>
      </p:sp>
      <p:sp>
        <p:nvSpPr>
          <p:cNvPr id="3" name="Content Placeholder 2"/>
          <p:cNvSpPr>
            <a:spLocks noGrp="1"/>
          </p:cNvSpPr>
          <p:nvPr>
            <p:ph idx="1"/>
          </p:nvPr>
        </p:nvSpPr>
        <p:spPr>
          <a:xfrm>
            <a:off x="2729317" y="2204622"/>
            <a:ext cx="2679862" cy="1714660"/>
          </a:xfr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000" dirty="0">
                <a:ln w="28575">
                  <a:solidFill>
                    <a:schemeClr val="tx1"/>
                  </a:solidFill>
                </a:ln>
                <a:solidFill>
                  <a:schemeClr val="tx1"/>
                </a:solidFill>
              </a:rPr>
              <a:t>CONTACT : HEAD / NECK /DEFENSELESS PLAYER</a:t>
            </a:r>
          </a:p>
        </p:txBody>
      </p:sp>
      <p:sp>
        <p:nvSpPr>
          <p:cNvPr id="4" name="Content Placeholder 2"/>
          <p:cNvSpPr txBox="1">
            <a:spLocks/>
          </p:cNvSpPr>
          <p:nvPr/>
        </p:nvSpPr>
        <p:spPr>
          <a:xfrm>
            <a:off x="7098915" y="2014562"/>
            <a:ext cx="2095500" cy="1154284"/>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HALF TIME WARM-UPS</a:t>
            </a:r>
          </a:p>
        </p:txBody>
      </p:sp>
      <p:sp>
        <p:nvSpPr>
          <p:cNvPr id="5" name="Content Placeholder 2"/>
          <p:cNvSpPr txBox="1">
            <a:spLocks/>
          </p:cNvSpPr>
          <p:nvPr/>
        </p:nvSpPr>
        <p:spPr>
          <a:xfrm>
            <a:off x="9580829" y="3667414"/>
            <a:ext cx="2486726" cy="1440103"/>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HELMET FITTING</a:t>
            </a:r>
          </a:p>
          <a:p>
            <a:pPr marL="0" indent="0">
              <a:buFont typeface="Wingdings 2" charset="2"/>
              <a:buNone/>
            </a:pPr>
            <a:r>
              <a:rPr lang="en-US" sz="2400" dirty="0">
                <a:ln w="28575">
                  <a:solidFill>
                    <a:schemeClr val="tx1"/>
                  </a:solidFill>
                </a:ln>
                <a:solidFill>
                  <a:schemeClr val="tx1"/>
                </a:solidFill>
              </a:rPr>
              <a:t>NOCSAE APPROVED</a:t>
            </a: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14" y="4066382"/>
            <a:ext cx="2326806" cy="2071840"/>
          </a:xfrm>
          <a:prstGeom prst="rect">
            <a:avLst/>
          </a:prstGeom>
          <a:effectLst>
            <a:outerShdw blurRad="50800" dir="14400000">
              <a:srgbClr val="000000">
                <a:alpha val="40000"/>
              </a:srgbClr>
            </a:outerShdw>
          </a:effectLst>
        </p:spPr>
      </p:pic>
      <p:pic>
        <p:nvPicPr>
          <p:cNvPr id="7"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9317" y="4066383"/>
            <a:ext cx="2253500" cy="2071839"/>
          </a:xfrm>
          <a:prstGeom prst="rect">
            <a:avLst/>
          </a:prstGeom>
        </p:spPr>
      </p:pic>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267" y="2204622"/>
            <a:ext cx="2366653" cy="1714660"/>
          </a:xfrm>
          <a:prstGeom prst="rect">
            <a:avLst/>
          </a:prstGeom>
          <a:effectLst>
            <a:outerShdw blurRad="50800" dir="14400000">
              <a:srgbClr val="000000">
                <a:alpha val="40000"/>
              </a:srgbClr>
            </a:outerShdw>
          </a:effectLst>
        </p:spPr>
      </p:pic>
      <p:sp>
        <p:nvSpPr>
          <p:cNvPr id="13" name="Content Placeholder 2"/>
          <p:cNvSpPr txBox="1">
            <a:spLocks/>
          </p:cNvSpPr>
          <p:nvPr/>
        </p:nvSpPr>
        <p:spPr>
          <a:xfrm>
            <a:off x="9341317" y="1976582"/>
            <a:ext cx="2726238" cy="1612002"/>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HELMETS DURING PRE-GAME &amp; PRACTICE TIME</a:t>
            </a:r>
          </a:p>
        </p:txBody>
      </p:sp>
      <p:sp>
        <p:nvSpPr>
          <p:cNvPr id="14" name="Content Placeholder 2"/>
          <p:cNvSpPr txBox="1">
            <a:spLocks/>
          </p:cNvSpPr>
          <p:nvPr/>
        </p:nvSpPr>
        <p:spPr>
          <a:xfrm>
            <a:off x="5483161" y="3375806"/>
            <a:ext cx="3815813" cy="1663331"/>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DEFENDING THE CREASE-DEFENDING THE GOAL CREASE AREA</a:t>
            </a:r>
          </a:p>
        </p:txBody>
      </p:sp>
      <p:grpSp>
        <p:nvGrpSpPr>
          <p:cNvPr id="11" name="Group 10"/>
          <p:cNvGrpSpPr/>
          <p:nvPr/>
        </p:nvGrpSpPr>
        <p:grpSpPr>
          <a:xfrm>
            <a:off x="8428743" y="205586"/>
            <a:ext cx="3313276" cy="1608224"/>
            <a:chOff x="729049" y="4307607"/>
            <a:chExt cx="2940908" cy="2204403"/>
          </a:xfrm>
        </p:grpSpPr>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9049" y="4307607"/>
              <a:ext cx="2940908" cy="2204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815545" y="4420330"/>
              <a:ext cx="1186249" cy="556054"/>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3 &amp; 4</a:t>
              </a:r>
            </a:p>
          </p:txBody>
        </p:sp>
      </p:gr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37550" t="31660" r="25046" b="28912"/>
          <a:stretch/>
        </p:blipFill>
        <p:spPr>
          <a:xfrm>
            <a:off x="5483161" y="5092664"/>
            <a:ext cx="3815813" cy="1644906"/>
          </a:xfrm>
          <a:prstGeom prst="round2Same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694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480" y="447188"/>
            <a:ext cx="10571998" cy="970450"/>
          </a:xfrm>
        </p:spPr>
        <p:txBody>
          <a:bodyPr/>
          <a:lstStyle/>
          <a:p>
            <a:r>
              <a:rPr lang="en-US" sz="4400" dirty="0"/>
              <a:t>2015 Season POE’s</a:t>
            </a:r>
          </a:p>
        </p:txBody>
      </p:sp>
      <p:sp>
        <p:nvSpPr>
          <p:cNvPr id="3" name="Content Placeholder 2"/>
          <p:cNvSpPr>
            <a:spLocks noGrp="1"/>
          </p:cNvSpPr>
          <p:nvPr>
            <p:ph idx="1"/>
          </p:nvPr>
        </p:nvSpPr>
        <p:spPr>
          <a:xfrm>
            <a:off x="2729317" y="2204622"/>
            <a:ext cx="2679862" cy="1714660"/>
          </a:xfr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000" dirty="0">
                <a:ln w="28575">
                  <a:solidFill>
                    <a:schemeClr val="tx1"/>
                  </a:solidFill>
                </a:ln>
                <a:solidFill>
                  <a:schemeClr val="tx1"/>
                </a:solidFill>
              </a:rPr>
              <a:t>CONTACT : HEAD / NECK /DEFENSELESS PLAYER</a:t>
            </a:r>
          </a:p>
        </p:txBody>
      </p:sp>
      <p:sp>
        <p:nvSpPr>
          <p:cNvPr id="4" name="Content Placeholder 2"/>
          <p:cNvSpPr txBox="1">
            <a:spLocks/>
          </p:cNvSpPr>
          <p:nvPr/>
        </p:nvSpPr>
        <p:spPr>
          <a:xfrm>
            <a:off x="5710952" y="2218713"/>
            <a:ext cx="2095500" cy="1612002"/>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EQUIPMENT INSPECTION</a:t>
            </a:r>
          </a:p>
          <a:p>
            <a:pPr marL="0" indent="0">
              <a:buFont typeface="Wingdings 2" charset="2"/>
              <a:buNone/>
            </a:pPr>
            <a:r>
              <a:rPr lang="en-US" sz="2400" dirty="0">
                <a:ln w="28575">
                  <a:solidFill>
                    <a:schemeClr val="tx1"/>
                  </a:solidFill>
                </a:ln>
                <a:solidFill>
                  <a:schemeClr val="tx1"/>
                </a:solidFill>
              </a:rPr>
              <a:t>STICKS</a:t>
            </a:r>
          </a:p>
        </p:txBody>
      </p:sp>
      <p:sp>
        <p:nvSpPr>
          <p:cNvPr id="5" name="Content Placeholder 2"/>
          <p:cNvSpPr txBox="1">
            <a:spLocks/>
          </p:cNvSpPr>
          <p:nvPr/>
        </p:nvSpPr>
        <p:spPr>
          <a:xfrm>
            <a:off x="8108225" y="2206301"/>
            <a:ext cx="3633794" cy="1663331"/>
          </a:xfrm>
          <a:prstGeom prst="rect">
            <a:avLst/>
          </a:prstGeom>
          <a:no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pPr marL="0" indent="0">
              <a:buFont typeface="Wingdings 2" charset="2"/>
              <a:buNone/>
            </a:pPr>
            <a:r>
              <a:rPr lang="en-US" sz="2400" dirty="0">
                <a:ln w="28575">
                  <a:solidFill>
                    <a:schemeClr val="tx1"/>
                  </a:solidFill>
                </a:ln>
                <a:solidFill>
                  <a:schemeClr val="tx1"/>
                </a:solidFill>
              </a:rPr>
              <a:t>HELMET FITTING</a:t>
            </a:r>
          </a:p>
          <a:p>
            <a:pPr marL="0" indent="0">
              <a:buFont typeface="Wingdings 2" charset="2"/>
              <a:buNone/>
            </a:pPr>
            <a:r>
              <a:rPr lang="en-US" sz="2400" dirty="0">
                <a:ln w="28575">
                  <a:solidFill>
                    <a:schemeClr val="tx1"/>
                  </a:solidFill>
                </a:ln>
                <a:solidFill>
                  <a:schemeClr val="tx1"/>
                </a:solidFill>
              </a:rPr>
              <a:t>NOCSAE APPROVED</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14" y="4066382"/>
            <a:ext cx="2326806" cy="2071840"/>
          </a:xfrm>
          <a:prstGeom prst="rect">
            <a:avLst/>
          </a:prstGeom>
          <a:effectLst>
            <a:outerShdw blurRad="50800" dir="14400000">
              <a:srgbClr val="000000">
                <a:alpha val="40000"/>
              </a:srgbClr>
            </a:outerShdw>
          </a:effectLst>
        </p:spPr>
      </p:pic>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317" y="4066383"/>
            <a:ext cx="2253500" cy="2071839"/>
          </a:xfrm>
          <a:prstGeom prst="rect">
            <a:avLst/>
          </a:prstGeo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267" y="2204622"/>
            <a:ext cx="2366653" cy="1714660"/>
          </a:xfrm>
          <a:prstGeom prst="rect">
            <a:avLst/>
          </a:prstGeom>
          <a:effectLst>
            <a:outerShdw blurRad="50800" dir="14400000">
              <a:srgbClr val="000000">
                <a:alpha val="40000"/>
              </a:srgbClr>
            </a:outerShdw>
          </a:effectLst>
        </p:spPr>
      </p:pic>
      <p:pic>
        <p:nvPicPr>
          <p:cNvPr id="11" name="Picture 10"/>
          <p:cNvPicPr>
            <a:picLocks noChangeAspect="1"/>
          </p:cNvPicPr>
          <p:nvPr/>
        </p:nvPicPr>
        <p:blipFill>
          <a:blip r:embed="rId5"/>
          <a:stretch>
            <a:fillRect/>
          </a:stretch>
        </p:blipFill>
        <p:spPr>
          <a:xfrm>
            <a:off x="5710952" y="4066382"/>
            <a:ext cx="2095500" cy="2124075"/>
          </a:xfrm>
          <a:prstGeom prst="rect">
            <a:avLst/>
          </a:prstGeom>
        </p:spPr>
      </p:pic>
      <p:pic>
        <p:nvPicPr>
          <p:cNvPr id="12" name="Picture 11"/>
          <p:cNvPicPr>
            <a:picLocks noChangeAspect="1"/>
          </p:cNvPicPr>
          <p:nvPr/>
        </p:nvPicPr>
        <p:blipFill>
          <a:blip r:embed="rId6"/>
          <a:stretch>
            <a:fillRect/>
          </a:stretch>
        </p:blipFill>
        <p:spPr>
          <a:xfrm>
            <a:off x="8036006" y="4160380"/>
            <a:ext cx="3706013" cy="1883844"/>
          </a:xfrm>
          <a:prstGeom prst="rect">
            <a:avLst/>
          </a:prstGeom>
        </p:spPr>
      </p:pic>
    </p:spTree>
    <p:extLst>
      <p:ext uri="{BB962C8B-B14F-4D97-AF65-F5344CB8AC3E}">
        <p14:creationId xmlns:p14="http://schemas.microsoft.com/office/powerpoint/2010/main" val="370892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228600"/>
            <a:ext cx="10571998" cy="2160588"/>
          </a:xfrm>
        </p:spPr>
        <p:txBody>
          <a:bodyPr/>
          <a:lstStyle/>
          <a:p>
            <a:r>
              <a:rPr lang="en-US" dirty="0">
                <a:solidFill>
                  <a:srgbClr val="FF0000"/>
                </a:solidFill>
              </a:rPr>
              <a:t>CONTACT: HAS BEEN A POE in 3 of PAST 4 YEARS, 2016, 2015, 2013</a:t>
            </a:r>
          </a:p>
        </p:txBody>
      </p:sp>
      <p:sp>
        <p:nvSpPr>
          <p:cNvPr id="3" name="Content Placeholder 2"/>
          <p:cNvSpPr>
            <a:spLocks noGrp="1"/>
          </p:cNvSpPr>
          <p:nvPr>
            <p:ph idx="1"/>
          </p:nvPr>
        </p:nvSpPr>
        <p:spPr>
          <a:xfrm>
            <a:off x="801288" y="2262754"/>
            <a:ext cx="10554574" cy="2929180"/>
          </a:xfrm>
        </p:spPr>
        <p:txBody>
          <a:bodyPr>
            <a:normAutofit/>
          </a:bodyPr>
          <a:lstStyle/>
          <a:p>
            <a:pPr>
              <a:buFont typeface="Wingdings" panose="05000000000000000000" pitchFamily="2" charset="2"/>
              <a:buChar char="Ø"/>
            </a:pPr>
            <a:r>
              <a:rPr lang="en-US" sz="3200" dirty="0"/>
              <a:t>Contact or Lack of allowed contact in all contact sports</a:t>
            </a:r>
          </a:p>
          <a:p>
            <a:pPr>
              <a:buFont typeface="Wingdings" panose="05000000000000000000" pitchFamily="2" charset="2"/>
              <a:buChar char="Ø"/>
            </a:pPr>
            <a:r>
              <a:rPr lang="en-US" sz="3200" dirty="0"/>
              <a:t>Not only Boy’s Lacrosse or Just sports: CTE issue</a:t>
            </a:r>
          </a:p>
          <a:p>
            <a:pPr>
              <a:buFont typeface="Wingdings" panose="05000000000000000000" pitchFamily="2" charset="2"/>
              <a:buChar char="Ø"/>
            </a:pPr>
            <a:r>
              <a:rPr lang="en-US" sz="3200" dirty="0"/>
              <a:t>In 2014 Contact with Stick , SLASHING was a POE</a:t>
            </a:r>
          </a:p>
        </p:txBody>
      </p:sp>
    </p:spTree>
    <p:extLst>
      <p:ext uri="{BB962C8B-B14F-4D97-AF65-F5344CB8AC3E}">
        <p14:creationId xmlns:p14="http://schemas.microsoft.com/office/powerpoint/2010/main" val="231606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228600"/>
            <a:ext cx="10571998" cy="2160588"/>
          </a:xfrm>
        </p:spPr>
        <p:txBody>
          <a:bodyPr/>
          <a:lstStyle/>
          <a:p>
            <a:r>
              <a:rPr lang="en-US" dirty="0">
                <a:solidFill>
                  <a:srgbClr val="FF0000"/>
                </a:solidFill>
              </a:rPr>
              <a:t>CONTACT: BREAKING NEWS</a:t>
            </a:r>
            <a:br>
              <a:rPr lang="en-US" dirty="0">
                <a:solidFill>
                  <a:srgbClr val="FF0000"/>
                </a:solidFill>
              </a:rPr>
            </a:br>
            <a:r>
              <a:rPr lang="en-US" dirty="0">
                <a:solidFill>
                  <a:srgbClr val="FF0000"/>
                </a:solidFill>
              </a:rPr>
              <a:t>Ivy League coaches vote to ban tackling during in-season practices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Ivy league coaches voted unanimously to ban tackling during weekly football  practices to protect brains of players</a:t>
            </a:r>
          </a:p>
          <a:p>
            <a:pPr>
              <a:buFont typeface="Wingdings" panose="05000000000000000000" pitchFamily="2" charset="2"/>
              <a:buChar char="Ø"/>
            </a:pPr>
            <a:r>
              <a:rPr lang="en-US" sz="2800" dirty="0"/>
              <a:t>Started at Dartmouth in 2010 </a:t>
            </a:r>
          </a:p>
          <a:p>
            <a:pPr>
              <a:buFont typeface="Wingdings" panose="05000000000000000000" pitchFamily="2" charset="2"/>
              <a:buChar char="Ø"/>
            </a:pPr>
            <a:r>
              <a:rPr lang="en-US" sz="2800" dirty="0"/>
              <a:t>Practice with tackling pads and dummies only, not helmet contact</a:t>
            </a:r>
          </a:p>
          <a:p>
            <a:pPr>
              <a:buFont typeface="Wingdings" panose="05000000000000000000" pitchFamily="2" charset="2"/>
              <a:buChar char="Ø"/>
            </a:pPr>
            <a:r>
              <a:rPr lang="en-US" sz="2800" dirty="0"/>
              <a:t>Reported in York Times March 1, 2016</a:t>
            </a:r>
          </a:p>
        </p:txBody>
      </p:sp>
    </p:spTree>
    <p:extLst>
      <p:ext uri="{BB962C8B-B14F-4D97-AF65-F5344CB8AC3E}">
        <p14:creationId xmlns:p14="http://schemas.microsoft.com/office/powerpoint/2010/main" val="75850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344557"/>
            <a:ext cx="10571998" cy="1536907"/>
          </a:xfrm>
        </p:spPr>
        <p:txBody>
          <a:bodyPr/>
          <a:lstStyle/>
          <a:p>
            <a:r>
              <a:rPr lang="en-US" dirty="0"/>
              <a:t>CONTACT</a:t>
            </a:r>
            <a:br>
              <a:rPr lang="en-US" dirty="0"/>
            </a:br>
            <a:r>
              <a:rPr lang="en-US" dirty="0"/>
              <a:t>Bumping in bumper cars banned in the name of Health &amp; Safety</a:t>
            </a:r>
          </a:p>
        </p:txBody>
      </p:sp>
      <p:pic>
        <p:nvPicPr>
          <p:cNvPr id="6" name="Content Placeholder 5"/>
          <p:cNvPicPr>
            <a:picLocks noGrp="1" noChangeAspect="1"/>
          </p:cNvPicPr>
          <p:nvPr>
            <p:ph idx="1"/>
          </p:nvPr>
        </p:nvPicPr>
        <p:blipFill>
          <a:blip r:embed="rId2"/>
          <a:stretch>
            <a:fillRect/>
          </a:stretch>
        </p:blipFill>
        <p:spPr>
          <a:xfrm>
            <a:off x="2076450" y="2343150"/>
            <a:ext cx="6800850" cy="4019549"/>
          </a:xfrm>
        </p:spPr>
      </p:pic>
      <p:sp>
        <p:nvSpPr>
          <p:cNvPr id="7" name="TextBox 6"/>
          <p:cNvSpPr txBox="1"/>
          <p:nvPr/>
        </p:nvSpPr>
        <p:spPr>
          <a:xfrm flipH="1">
            <a:off x="9017438" y="2703443"/>
            <a:ext cx="2126811" cy="3539430"/>
          </a:xfrm>
          <a:prstGeom prst="rect">
            <a:avLst/>
          </a:prstGeom>
          <a:noFill/>
        </p:spPr>
        <p:txBody>
          <a:bodyPr wrap="square" rtlCol="0">
            <a:spAutoFit/>
          </a:bodyPr>
          <a:lstStyle/>
          <a:p>
            <a:r>
              <a:rPr lang="en-US" sz="3200" dirty="0"/>
              <a:t>Not allowed to bump each other in bumping cars</a:t>
            </a:r>
          </a:p>
        </p:txBody>
      </p:sp>
    </p:spTree>
    <p:extLst>
      <p:ext uri="{BB962C8B-B14F-4D97-AF65-F5344CB8AC3E}">
        <p14:creationId xmlns:p14="http://schemas.microsoft.com/office/powerpoint/2010/main" val="151747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DIFFERENT KINDS OF CONTACT</a:t>
            </a:r>
          </a:p>
        </p:txBody>
      </p:sp>
      <p:pic>
        <p:nvPicPr>
          <p:cNvPr id="12" name="Content Placeholder 11"/>
          <p:cNvPicPr>
            <a:picLocks noGrp="1" noChangeAspect="1"/>
          </p:cNvPicPr>
          <p:nvPr>
            <p:ph idx="1"/>
          </p:nvPr>
        </p:nvPicPr>
        <p:blipFill>
          <a:blip r:embed="rId3"/>
          <a:stretch>
            <a:fillRect/>
          </a:stretch>
        </p:blipFill>
        <p:spPr>
          <a:xfrm>
            <a:off x="1683026" y="2023720"/>
            <a:ext cx="8530357" cy="4655274"/>
          </a:xfrm>
        </p:spPr>
      </p:pic>
      <p:graphicFrame>
        <p:nvGraphicFramePr>
          <p:cNvPr id="11" name="Diagram 10"/>
          <p:cNvGraphicFramePr/>
          <p:nvPr>
            <p:extLst>
              <p:ext uri="{D42A27DB-BD31-4B8C-83A1-F6EECF244321}">
                <p14:modId xmlns:p14="http://schemas.microsoft.com/office/powerpoint/2010/main" val="291422125"/>
              </p:ext>
            </p:extLst>
          </p:nvPr>
        </p:nvGraphicFramePr>
        <p:xfrm>
          <a:off x="2004051" y="2023720"/>
          <a:ext cx="7688400" cy="4309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63116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3645</TotalTime>
  <Words>1164</Words>
  <Application>Microsoft Office PowerPoint</Application>
  <PresentationFormat>Custom</PresentationFormat>
  <Paragraphs>140</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Quotable</vt:lpstr>
      <vt:lpstr>Boys Lacrosse Rules Points of Interest Summary</vt:lpstr>
      <vt:lpstr>2016 Rule clarifications Over-and-Back</vt:lpstr>
      <vt:lpstr>Emphasize Safety end of games</vt:lpstr>
      <vt:lpstr>2016 Season POE’s RECAP</vt:lpstr>
      <vt:lpstr>2015 Season POE’s</vt:lpstr>
      <vt:lpstr>CONTACT: HAS BEEN A POE in 3 of PAST 4 YEARS, 2016, 2015, 2013</vt:lpstr>
      <vt:lpstr>CONTACT: BREAKING NEWS Ivy League coaches vote to ban tackling during in-season practices</vt:lpstr>
      <vt:lpstr>CONTACT Bumping in bumper cars banned in the name of Health &amp; Safety</vt:lpstr>
      <vt:lpstr>CONTACT: DIFFERENT KINDS OF CONTACT</vt:lpstr>
      <vt:lpstr>INCIDENTAL</vt:lpstr>
      <vt:lpstr>MARGINAL CONTACT WHERE MAKE OUR BONES</vt:lpstr>
      <vt:lpstr>LEGAL CHECKS Rule 4 Section 15</vt:lpstr>
      <vt:lpstr>ILLEGAL Rule 5 Sections 3 &amp; 4</vt:lpstr>
      <vt:lpstr>EXCESSIVE</vt:lpstr>
      <vt:lpstr>THE OTHER KIND OF CONTACT</vt:lpstr>
      <vt:lpstr>PRE-GAME DISCUSSION</vt:lpstr>
      <vt:lpstr>INTERNAL FORTITUDE</vt:lpstr>
      <vt:lpstr>2014 SEASON POI’S</vt:lpstr>
      <vt:lpstr>2013 SEASON POI’s</vt:lpstr>
      <vt:lpstr>2012 SEASON POI’s</vt:lpstr>
      <vt:lpstr>2011 SEASON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Boys Lacrosse Rules  Point of Interest Summary</dc:title>
  <dc:creator>Ed Cavaliere</dc:creator>
  <cp:lastModifiedBy>Dede, Scott</cp:lastModifiedBy>
  <cp:revision>66</cp:revision>
  <dcterms:created xsi:type="dcterms:W3CDTF">2016-02-26T17:45:46Z</dcterms:created>
  <dcterms:modified xsi:type="dcterms:W3CDTF">2016-04-26T13:00:59Z</dcterms:modified>
</cp:coreProperties>
</file>