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Lst>
  <p:notesMasterIdLst>
    <p:notesMasterId r:id="rId17"/>
  </p:notesMasterIdLst>
  <p:sldIdLst>
    <p:sldId id="269" r:id="rId2"/>
    <p:sldId id="275" r:id="rId3"/>
    <p:sldId id="276" r:id="rId4"/>
    <p:sldId id="278" r:id="rId5"/>
    <p:sldId id="280" r:id="rId6"/>
    <p:sldId id="281" r:id="rId7"/>
    <p:sldId id="283" r:id="rId8"/>
    <p:sldId id="285" r:id="rId9"/>
    <p:sldId id="289" r:id="rId10"/>
    <p:sldId id="291" r:id="rId11"/>
    <p:sldId id="293" r:id="rId12"/>
    <p:sldId id="295" r:id="rId13"/>
    <p:sldId id="298" r:id="rId14"/>
    <p:sldId id="300" r:id="rId15"/>
    <p:sldId id="270"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2" autoAdjust="0"/>
    <p:restoredTop sz="75976" autoAdjust="0"/>
  </p:normalViewPr>
  <p:slideViewPr>
    <p:cSldViewPr snapToGrid="0" snapToObjects="1">
      <p:cViewPr varScale="1">
        <p:scale>
          <a:sx n="56" d="100"/>
          <a:sy n="56" d="100"/>
        </p:scale>
        <p:origin x="1176" y="78"/>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80" d="100"/>
          <a:sy n="80" d="100"/>
        </p:scale>
        <p:origin x="-201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Trainer Guide	</a:t>
            </a:r>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t>Men’s Officials Education Program</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2A66874-14C1-449F-9EB3-24ABC5F1C80C}" type="slidenum">
              <a:rPr lang="en-US" smtClean="0"/>
              <a:t>‹#›</a:t>
            </a:fld>
            <a:endParaRPr lang="en-US"/>
          </a:p>
        </p:txBody>
      </p:sp>
    </p:spTree>
    <p:extLst>
      <p:ext uri="{BB962C8B-B14F-4D97-AF65-F5344CB8AC3E}">
        <p14:creationId xmlns:p14="http://schemas.microsoft.com/office/powerpoint/2010/main" val="183460554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2pPr>
    <a:lvl3pPr marL="1085850" indent="-171450" algn="l" defTabSz="914400" rtl="0" eaLnBrk="1" latinLnBrk="0" hangingPunct="1">
      <a:buFont typeface="Wingdings" panose="05000000000000000000" pitchFamily="2" charset="2"/>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A66874-14C1-449F-9EB3-24ABC5F1C80C}" type="slidenum">
              <a:rPr lang="en-US" smtClean="0"/>
              <a:t>1</a:t>
            </a:fld>
            <a:endParaRPr lang="en-US"/>
          </a:p>
        </p:txBody>
      </p:sp>
    </p:spTree>
    <p:extLst>
      <p:ext uri="{BB962C8B-B14F-4D97-AF65-F5344CB8AC3E}">
        <p14:creationId xmlns:p14="http://schemas.microsoft.com/office/powerpoint/2010/main" val="12373080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Single and Lead work as a team to</a:t>
            </a:r>
            <a:r>
              <a:rPr lang="en-US" baseline="0" dirty="0" smtClean="0"/>
              <a:t> ensure that the goal and crease area are always covered. As the Lead runs toward the end line to cover a contested play the Single drops closer to GLE to help with any close crease calls while the Lead is below the goal.</a:t>
            </a:r>
          </a:p>
          <a:p>
            <a:endParaRPr lang="en-US" baseline="0" dirty="0" smtClean="0"/>
          </a:p>
          <a:p>
            <a:r>
              <a:rPr lang="en-US" b="1" baseline="0" dirty="0" smtClean="0"/>
              <a:t>Note: </a:t>
            </a:r>
            <a:r>
              <a:rPr lang="en-US" baseline="0" dirty="0" smtClean="0"/>
              <a:t>Typically the Lead official will signal goal, but if the Lead is on the end line and there is a quick pass to above GLE and goal is scored then the Single is in the best position to call and signal the goal. As with every goal, the two officials should look toward one another and nod before the goal signal is given.</a:t>
            </a:r>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10</a:t>
            </a:fld>
            <a:endParaRPr lang="en-US"/>
          </a:p>
        </p:txBody>
      </p:sp>
    </p:spTree>
    <p:extLst>
      <p:ext uri="{BB962C8B-B14F-4D97-AF65-F5344CB8AC3E}">
        <p14:creationId xmlns:p14="http://schemas.microsoft.com/office/powerpoint/2010/main" val="1212488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b="1" dirty="0" smtClean="0"/>
              <a:t>New </a:t>
            </a:r>
            <a:r>
              <a:rPr lang="en-US" b="1" baseline="0" dirty="0" smtClean="0"/>
              <a:t>Lead Official:</a:t>
            </a:r>
            <a:endParaRPr lang="en-US" b="0" baseline="0" dirty="0" smtClean="0"/>
          </a:p>
          <a:p>
            <a:pPr marL="640594" lvl="1" indent="-174708" defTabSz="949478">
              <a:buFont typeface="Arial" panose="020B0604020202020204" pitchFamily="34" charset="0"/>
              <a:buChar char="•"/>
              <a:defRPr/>
            </a:pPr>
            <a:r>
              <a:rPr lang="en-US" b="0" baseline="0" dirty="0" smtClean="0"/>
              <a:t>Starts backing up while keeping eyes on the play</a:t>
            </a:r>
          </a:p>
          <a:p>
            <a:pPr marL="640594" lvl="1" indent="-174708" defTabSz="949478">
              <a:buFont typeface="Arial" panose="020B0604020202020204" pitchFamily="34" charset="0"/>
              <a:buChar char="•"/>
              <a:defRPr/>
            </a:pPr>
            <a:r>
              <a:rPr lang="en-US" b="0" baseline="0" dirty="0" smtClean="0"/>
              <a:t>Gets to one line ahead of the ball and scans the field </a:t>
            </a:r>
          </a:p>
          <a:p>
            <a:pPr marL="640594" lvl="1" indent="-174708" defTabSz="949478">
              <a:buFont typeface="Arial" panose="020B0604020202020204" pitchFamily="34" charset="0"/>
              <a:buChar char="•"/>
              <a:defRPr/>
            </a:pPr>
            <a:r>
              <a:rPr lang="en-US" b="0" baseline="0" dirty="0" smtClean="0"/>
              <a:t>Stays one line ahead of the ball during the slow break until reaching GLE</a:t>
            </a:r>
          </a:p>
          <a:p>
            <a:pPr defTabSz="949478">
              <a:defRPr/>
            </a:pPr>
            <a:endParaRPr lang="en-US" b="0" baseline="0" dirty="0" smtClean="0"/>
          </a:p>
          <a:p>
            <a:pPr defTabSz="949478">
              <a:defRPr/>
            </a:pPr>
            <a:r>
              <a:rPr lang="en-US" b="1" baseline="0" dirty="0" smtClean="0"/>
              <a:t>Single Official:</a:t>
            </a:r>
          </a:p>
          <a:p>
            <a:pPr marL="640594" lvl="1" indent="-174708" defTabSz="949478">
              <a:buFont typeface="Arial" panose="020B0604020202020204" pitchFamily="34" charset="0"/>
              <a:buChar char="•"/>
              <a:defRPr/>
            </a:pPr>
            <a:r>
              <a:rPr lang="en-US" b="0" baseline="0" dirty="0" smtClean="0"/>
              <a:t>Has the 20-sec and the 10-sec count (NFHS) or 30-sec count (NCAA)</a:t>
            </a:r>
          </a:p>
          <a:p>
            <a:pPr marL="640594" lvl="1" indent="-174708" defTabSz="949478">
              <a:buFont typeface="Arial" panose="020B0604020202020204" pitchFamily="34" charset="0"/>
              <a:buChar char="•"/>
              <a:defRPr/>
            </a:pPr>
            <a:r>
              <a:rPr lang="en-US" b="0" baseline="0" dirty="0" smtClean="0"/>
              <a:t>Moves outside the developing play and follows it up the field</a:t>
            </a:r>
          </a:p>
          <a:p>
            <a:pPr marL="640594" lvl="1" indent="-174708" defTabSz="949478">
              <a:buFont typeface="Arial" panose="020B0604020202020204" pitchFamily="34" charset="0"/>
              <a:buChar char="•"/>
              <a:defRPr/>
            </a:pPr>
            <a:r>
              <a:rPr lang="en-US" b="0" baseline="0" dirty="0" smtClean="0"/>
              <a:t>Pauses at the cone until players cross and makes sure there is no offside</a:t>
            </a:r>
            <a:endParaRPr lang="en-US" b="1" baseline="0" dirty="0" smtClean="0"/>
          </a:p>
          <a:p>
            <a:pPr defTabSz="949478">
              <a:defRPr/>
            </a:pPr>
            <a:endParaRPr lang="en-US" b="0" baseline="0" dirty="0" smtClean="0"/>
          </a:p>
          <a:p>
            <a:pPr defTabSz="949478">
              <a:defRPr/>
            </a:pPr>
            <a:r>
              <a:rPr lang="en-US" b="1" baseline="0" dirty="0" smtClean="0"/>
              <a:t>New Trail Official:</a:t>
            </a:r>
          </a:p>
          <a:p>
            <a:pPr marL="640594" lvl="1" indent="-174708" defTabSz="949478">
              <a:buFont typeface="Arial" panose="020B0604020202020204" pitchFamily="34" charset="0"/>
              <a:buChar char="•"/>
              <a:defRPr/>
            </a:pPr>
            <a:r>
              <a:rPr lang="en-US" b="0" baseline="0" dirty="0" smtClean="0"/>
              <a:t>Has the 4-second crease count</a:t>
            </a:r>
          </a:p>
          <a:p>
            <a:pPr marL="640594" lvl="1" indent="-174708" defTabSz="949478">
              <a:buFont typeface="Arial" panose="020B0604020202020204" pitchFamily="34" charset="0"/>
              <a:buChar char="•"/>
              <a:defRPr/>
            </a:pPr>
            <a:r>
              <a:rPr lang="en-US" altLang="en-US" dirty="0" smtClean="0">
                <a:solidFill>
                  <a:srgbClr val="000000"/>
                </a:solidFill>
              </a:rPr>
              <a:t>Behind</a:t>
            </a:r>
            <a:r>
              <a:rPr lang="en-US" altLang="en-US" baseline="0" dirty="0" smtClean="0">
                <a:solidFill>
                  <a:srgbClr val="000000"/>
                </a:solidFill>
              </a:rPr>
              <a:t> </a:t>
            </a:r>
            <a:r>
              <a:rPr lang="en-US" altLang="en-US" dirty="0" smtClean="0">
                <a:solidFill>
                  <a:srgbClr val="000000"/>
                </a:solidFill>
              </a:rPr>
              <a:t>the ball as</a:t>
            </a:r>
            <a:r>
              <a:rPr lang="en-US" altLang="en-US" baseline="0" dirty="0" smtClean="0">
                <a:solidFill>
                  <a:srgbClr val="000000"/>
                </a:solidFill>
              </a:rPr>
              <a:t> the clear develops</a:t>
            </a:r>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11</a:t>
            </a:fld>
            <a:endParaRPr lang="en-US"/>
          </a:p>
        </p:txBody>
      </p:sp>
    </p:spTree>
    <p:extLst>
      <p:ext uri="{BB962C8B-B14F-4D97-AF65-F5344CB8AC3E}">
        <p14:creationId xmlns:p14="http://schemas.microsoft.com/office/powerpoint/2010/main" val="28832618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New Lead</a:t>
            </a:r>
            <a:r>
              <a:rPr lang="en-US" b="1" baseline="0" dirty="0" smtClean="0"/>
              <a:t> Official:</a:t>
            </a:r>
            <a:endParaRPr lang="en-US" b="0" baseline="0" dirty="0" smtClean="0"/>
          </a:p>
          <a:p>
            <a:pPr marL="640594" lvl="1" indent="-174708">
              <a:buFont typeface="Arial" panose="020B0604020202020204" pitchFamily="34" charset="0"/>
              <a:buChar char="•"/>
            </a:pPr>
            <a:r>
              <a:rPr lang="en-US" b="0" baseline="0" dirty="0" smtClean="0"/>
              <a:t>Goal coverage is the most important thing. You must be in position and on or near GLE to sell the call</a:t>
            </a:r>
          </a:p>
          <a:p>
            <a:pPr marL="640594" lvl="1" indent="-174708">
              <a:buFont typeface="Arial" panose="020B0604020202020204" pitchFamily="34" charset="0"/>
              <a:buChar char="•"/>
            </a:pPr>
            <a:r>
              <a:rPr lang="en-US" b="0" baseline="0" dirty="0" smtClean="0"/>
              <a:t>Sprint to cover the field, do not focus on offside. Instead allow partners to pick up the offside</a:t>
            </a:r>
          </a:p>
          <a:p>
            <a:endParaRPr lang="en-US" b="0" i="1" baseline="0" dirty="0" smtClean="0"/>
          </a:p>
          <a:p>
            <a:r>
              <a:rPr lang="en-US" b="1" baseline="0" dirty="0" smtClean="0"/>
              <a:t>Single Official:</a:t>
            </a:r>
          </a:p>
          <a:p>
            <a:pPr marL="640594" lvl="1" indent="-174708">
              <a:buFont typeface="Arial" panose="020B0604020202020204" pitchFamily="34" charset="0"/>
              <a:buChar char="•"/>
            </a:pPr>
            <a:r>
              <a:rPr lang="en-US" b="0" baseline="0" dirty="0" smtClean="0"/>
              <a:t>Sprint past the cone and keep your focus on the players in transition. </a:t>
            </a:r>
          </a:p>
          <a:p>
            <a:pPr marL="640594" lvl="1" indent="-174708">
              <a:buFont typeface="Arial" panose="020B0604020202020204" pitchFamily="34" charset="0"/>
              <a:buChar char="•"/>
            </a:pPr>
            <a:r>
              <a:rPr lang="en-US" b="0" baseline="0" dirty="0" smtClean="0"/>
              <a:t>It is a two-person game until the Trail is in position, and the focus must be on any late hits after passes or shots on the opposite half of the field.</a:t>
            </a:r>
          </a:p>
          <a:p>
            <a:pPr marL="640594" lvl="1" indent="-174708">
              <a:buFont typeface="Arial" panose="020B0604020202020204" pitchFamily="34" charset="0"/>
              <a:buChar char="•"/>
            </a:pPr>
            <a:r>
              <a:rPr lang="en-US" b="0" baseline="0" dirty="0" smtClean="0"/>
              <a:t>Has the transition count</a:t>
            </a:r>
          </a:p>
          <a:p>
            <a:endParaRPr lang="en-US" b="0" baseline="0" dirty="0" smtClean="0"/>
          </a:p>
          <a:p>
            <a:r>
              <a:rPr lang="en-US" b="1" baseline="0" dirty="0" smtClean="0"/>
              <a:t>New Trail Official:</a:t>
            </a:r>
            <a:endParaRPr lang="en-US" b="0" baseline="0" dirty="0" smtClean="0"/>
          </a:p>
          <a:p>
            <a:pPr marL="640594" lvl="1" indent="-174708">
              <a:buFont typeface="Arial" panose="020B0604020202020204" pitchFamily="34" charset="0"/>
              <a:buChar char="•"/>
            </a:pPr>
            <a:r>
              <a:rPr lang="en-US" b="0" baseline="0" dirty="0" smtClean="0"/>
              <a:t>Has the 4 second crease count	</a:t>
            </a:r>
          </a:p>
          <a:p>
            <a:pPr marL="640594" lvl="1" indent="-174708">
              <a:buFont typeface="Arial" panose="020B0604020202020204" pitchFamily="34" charset="0"/>
              <a:buChar char="•"/>
            </a:pPr>
            <a:r>
              <a:rPr lang="en-US" b="0" baseline="0" dirty="0" smtClean="0"/>
              <a:t>Make sure all additional action has ceased and then run up to near the midline</a:t>
            </a:r>
          </a:p>
          <a:p>
            <a:pPr marL="640594" lvl="1" indent="-174708">
              <a:buFont typeface="Arial" panose="020B0604020202020204" pitchFamily="34" charset="0"/>
              <a:buChar char="•"/>
            </a:pPr>
            <a:r>
              <a:rPr lang="en-US" b="0" baseline="0" dirty="0" smtClean="0"/>
              <a:t>Check for offside (count forward)</a:t>
            </a:r>
          </a:p>
          <a:p>
            <a:pPr marL="640594" lvl="1" indent="-174708">
              <a:buFont typeface="Arial" panose="020B0604020202020204" pitchFamily="34" charset="0"/>
              <a:buChar char="•"/>
            </a:pPr>
            <a:r>
              <a:rPr lang="en-US" b="0" baseline="0" dirty="0" smtClean="0"/>
              <a:t>Jog to your position above the top corner of the attack box</a:t>
            </a:r>
          </a:p>
          <a:p>
            <a:pPr marL="465887" lvl="1"/>
            <a:endParaRPr lang="en-US" b="0" baseline="0" dirty="0" smtClean="0"/>
          </a:p>
          <a:p>
            <a:r>
              <a:rPr lang="en-US" b="1" baseline="0" dirty="0" smtClean="0"/>
              <a:t>Note: </a:t>
            </a:r>
            <a:r>
              <a:rPr lang="en-US" b="0" baseline="0" dirty="0" smtClean="0"/>
              <a:t>Support your partners. Hustle to your next position and tell your partners that “You’re in!” so they can focus on their main responsibilities as the Lead and Single.</a:t>
            </a:r>
            <a:endParaRPr lang="en-US" b="1" dirty="0" smtClean="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12</a:t>
            </a:fld>
            <a:endParaRPr lang="en-US"/>
          </a:p>
        </p:txBody>
      </p:sp>
    </p:spTree>
    <p:extLst>
      <p:ext uri="{BB962C8B-B14F-4D97-AF65-F5344CB8AC3E}">
        <p14:creationId xmlns:p14="http://schemas.microsoft.com/office/powerpoint/2010/main" val="348899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Official witnessing penalty throws flag and yells “flag down!” Partners echo</a:t>
            </a:r>
            <a:r>
              <a:rPr lang="en-US" baseline="0" dirty="0" smtClean="0"/>
              <a:t> </a:t>
            </a:r>
            <a:r>
              <a:rPr lang="en-US" dirty="0" smtClean="0"/>
              <a:t>the call.</a:t>
            </a:r>
          </a:p>
          <a:p>
            <a:r>
              <a:rPr lang="en-US" dirty="0" smtClean="0"/>
              <a:t>Stop play when the rules require you to do so.</a:t>
            </a:r>
          </a:p>
          <a:p>
            <a:endParaRPr lang="en-US" dirty="0" smtClean="0"/>
          </a:p>
          <a:p>
            <a:r>
              <a:rPr lang="en-US" b="1" dirty="0" smtClean="0"/>
              <a:t>After stopping play:</a:t>
            </a:r>
          </a:p>
          <a:p>
            <a:pPr marL="652730" lvl="1" indent="-178017">
              <a:buFont typeface="Arial" panose="020B0604020202020204" pitchFamily="34" charset="0"/>
              <a:buChar char="•"/>
            </a:pPr>
            <a:r>
              <a:rPr lang="en-US" dirty="0" smtClean="0"/>
              <a:t>Confirm foul and penalty time with partners </a:t>
            </a:r>
          </a:p>
          <a:p>
            <a:pPr marL="652730" lvl="1" indent="-178017">
              <a:buFont typeface="Arial" panose="020B0604020202020204" pitchFamily="34" charset="0"/>
              <a:buChar char="•"/>
            </a:pPr>
            <a:r>
              <a:rPr lang="en-US" dirty="0" smtClean="0"/>
              <a:t>Trail reports the foul and uses C-NOTE</a:t>
            </a:r>
          </a:p>
          <a:p>
            <a:pPr marL="652730" lvl="1" indent="-178017">
              <a:buFont typeface="Arial" panose="020B0604020202020204" pitchFamily="34" charset="0"/>
              <a:buChar char="•"/>
            </a:pPr>
            <a:r>
              <a:rPr lang="en-US" dirty="0" smtClean="0"/>
              <a:t>Partners set the field for the restart and inform</a:t>
            </a:r>
            <a:r>
              <a:rPr lang="en-US" baseline="0" dirty="0" smtClean="0"/>
              <a:t> the</a:t>
            </a:r>
            <a:r>
              <a:rPr lang="en-US" dirty="0" smtClean="0"/>
              <a:t> goalkeeper on the length of penalty and where the ball</a:t>
            </a:r>
            <a:r>
              <a:rPr lang="en-US" baseline="0" dirty="0" smtClean="0"/>
              <a:t> will restart</a:t>
            </a:r>
            <a:endParaRPr lang="en-US" dirty="0" smtClean="0"/>
          </a:p>
          <a:p>
            <a:pPr marL="652730" lvl="1" indent="-178017">
              <a:buFont typeface="Arial" panose="020B0604020202020204" pitchFamily="34" charset="0"/>
              <a:buChar char="•"/>
            </a:pPr>
            <a:endParaRPr lang="en-US" dirty="0" smtClean="0"/>
          </a:p>
          <a:p>
            <a:r>
              <a:rPr lang="en-US" b="1" dirty="0" smtClean="0"/>
              <a:t>Before restarting play:</a:t>
            </a:r>
          </a:p>
          <a:p>
            <a:pPr marL="652730" lvl="1" indent="-178017">
              <a:buFont typeface="Arial" panose="020B0604020202020204" pitchFamily="34" charset="0"/>
              <a:buChar char="•"/>
            </a:pPr>
            <a:r>
              <a:rPr lang="en-US" dirty="0" smtClean="0"/>
              <a:t>Confirm when the penalty will release from the clock</a:t>
            </a:r>
          </a:p>
          <a:p>
            <a:pPr marL="1127442" lvl="2" indent="-178017">
              <a:buFont typeface="Arial" panose="020B0604020202020204" pitchFamily="34" charset="0"/>
              <a:buChar char="•"/>
            </a:pPr>
            <a:r>
              <a:rPr lang="en-US" dirty="0" smtClean="0"/>
              <a:t>Ex. “all even at 6:15”</a:t>
            </a:r>
          </a:p>
          <a:p>
            <a:pPr marL="652730" lvl="1" indent="-178017">
              <a:buFont typeface="Arial" panose="020B0604020202020204" pitchFamily="34" charset="0"/>
              <a:buChar char="•"/>
            </a:pPr>
            <a:r>
              <a:rPr lang="en-US" dirty="0" smtClean="0"/>
              <a:t>Count both teams</a:t>
            </a:r>
          </a:p>
          <a:p>
            <a:endParaRPr lang="en-US" dirty="0" smtClean="0"/>
          </a:p>
          <a:p>
            <a:r>
              <a:rPr lang="en-US" b="1" dirty="0" smtClean="0"/>
              <a:t>Note: </a:t>
            </a:r>
            <a:r>
              <a:rPr lang="en-US" i="0" dirty="0" smtClean="0"/>
              <a:t>It may be necessary to walk into the table area to confirm multiple penalties or more complicated situations with the penalty timer. </a:t>
            </a:r>
            <a:endParaRPr lang="en-US" dirty="0" smtClean="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13</a:t>
            </a:fld>
            <a:endParaRPr lang="en-US"/>
          </a:p>
        </p:txBody>
      </p:sp>
    </p:spTree>
    <p:extLst>
      <p:ext uri="{BB962C8B-B14F-4D97-AF65-F5344CB8AC3E}">
        <p14:creationId xmlns:p14="http://schemas.microsoft.com/office/powerpoint/2010/main" val="17059456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Closest officials:</a:t>
            </a:r>
            <a:endParaRPr lang="en-US" b="1" dirty="0"/>
          </a:p>
          <a:p>
            <a:r>
              <a:rPr lang="en-US" dirty="0" smtClean="0"/>
              <a:t>Run </a:t>
            </a:r>
            <a:r>
              <a:rPr lang="en-US" dirty="0"/>
              <a:t>toward the players fighting and continuously </a:t>
            </a:r>
            <a:r>
              <a:rPr lang="en-US" dirty="0" smtClean="0"/>
              <a:t>circles</a:t>
            </a:r>
            <a:r>
              <a:rPr lang="en-US" baseline="0" dirty="0" smtClean="0"/>
              <a:t> </a:t>
            </a:r>
            <a:r>
              <a:rPr lang="en-US" dirty="0" smtClean="0"/>
              <a:t>while </a:t>
            </a:r>
            <a:r>
              <a:rPr lang="en-US" dirty="0"/>
              <a:t>blowing the whistle. This </a:t>
            </a:r>
            <a:r>
              <a:rPr lang="en-US" dirty="0" smtClean="0"/>
              <a:t>keeps other </a:t>
            </a:r>
            <a:r>
              <a:rPr lang="en-US" dirty="0"/>
              <a:t>players from entering into the fight and a whistle blown loudly at close range will get the attention of the fighting players. Communicate that you want the players to stop fighting in between whistle blasts.</a:t>
            </a:r>
          </a:p>
          <a:p>
            <a:endParaRPr lang="en-US" dirty="0"/>
          </a:p>
          <a:p>
            <a:r>
              <a:rPr lang="en-US" b="1" dirty="0" smtClean="0"/>
              <a:t>Note: </a:t>
            </a:r>
            <a:r>
              <a:rPr lang="en-US" i="0" dirty="0" smtClean="0"/>
              <a:t>Physically </a:t>
            </a:r>
            <a:r>
              <a:rPr lang="en-US" i="0" dirty="0"/>
              <a:t>separating players should only be done if you judge that you can do so without endangering the safety of the players or yourself.</a:t>
            </a:r>
          </a:p>
          <a:p>
            <a:endParaRPr lang="en-US" i="0" dirty="0"/>
          </a:p>
          <a:p>
            <a:r>
              <a:rPr lang="en-US" b="1" i="0" dirty="0" smtClean="0"/>
              <a:t>Furthest official:</a:t>
            </a:r>
            <a:endParaRPr lang="en-US" b="1" i="0" dirty="0"/>
          </a:p>
          <a:p>
            <a:r>
              <a:rPr lang="en-US" dirty="0"/>
              <a:t>Get to a </a:t>
            </a:r>
            <a:r>
              <a:rPr lang="en-US" dirty="0" smtClean="0"/>
              <a:t>space</a:t>
            </a:r>
            <a:r>
              <a:rPr lang="en-US" baseline="0" dirty="0" smtClean="0"/>
              <a:t> </a:t>
            </a:r>
            <a:r>
              <a:rPr lang="en-US" dirty="0" smtClean="0"/>
              <a:t>near </a:t>
            </a:r>
            <a:r>
              <a:rPr lang="en-US" dirty="0"/>
              <a:t>the benches and loudly shout “Freeze!” while spreading your arms. Repeat that often and instruct the coaches to assist you in keeping the players </a:t>
            </a:r>
            <a:r>
              <a:rPr lang="en-US" dirty="0" smtClean="0"/>
              <a:t>in their bench areas. Once </a:t>
            </a:r>
            <a:r>
              <a:rPr lang="en-US" dirty="0"/>
              <a:t>the benches are frozen turn to your partner and record the numbers of all players involved in the fight</a:t>
            </a:r>
            <a:r>
              <a:rPr lang="en-US" dirty="0" smtClean="0"/>
              <a:t>.</a:t>
            </a:r>
          </a:p>
          <a:p>
            <a:endParaRPr lang="en-US" dirty="0" smtClean="0"/>
          </a:p>
          <a:p>
            <a:pPr defTabSz="931723">
              <a:defRPr/>
            </a:pPr>
            <a:r>
              <a:rPr lang="en-US" i="1" dirty="0" smtClean="0"/>
              <a:t>“If they played by the honor</a:t>
            </a:r>
            <a:r>
              <a:rPr lang="en-US" i="1" baseline="0" dirty="0" smtClean="0"/>
              <a:t> system, they wouldn’t need us.” </a:t>
            </a:r>
            <a:br>
              <a:rPr lang="en-US" i="1" baseline="0" dirty="0" smtClean="0"/>
            </a:br>
            <a:r>
              <a:rPr lang="en-US" baseline="0" dirty="0" smtClean="0"/>
              <a:t>– Author Unknown</a:t>
            </a:r>
            <a:endParaRPr lang="en-US" dirty="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14</a:t>
            </a:fld>
            <a:endParaRPr lang="en-US"/>
          </a:p>
        </p:txBody>
      </p:sp>
    </p:spTree>
    <p:extLst>
      <p:ext uri="{BB962C8B-B14F-4D97-AF65-F5344CB8AC3E}">
        <p14:creationId xmlns:p14="http://schemas.microsoft.com/office/powerpoint/2010/main" val="1297208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The US Lacrosse Central</a:t>
            </a:r>
            <a:r>
              <a:rPr lang="en-US" baseline="0" dirty="0"/>
              <a:t> Hub at uslacrosse.arbitersports.com is your one stop shop for men’s officiating memos, articles, videos, downloadable resources, and rules tests. You can also find applications to this year’s LAREDO clinics.</a:t>
            </a:r>
          </a:p>
          <a:p>
            <a:r>
              <a:rPr lang="en-US" baseline="0" dirty="0"/>
              <a:t>Follow the Men’s Officials Education Program on Facebook at facebook.com/</a:t>
            </a:r>
            <a:r>
              <a:rPr lang="en-US" baseline="0" dirty="0" err="1"/>
              <a:t>menslaxofficials</a:t>
            </a:r>
            <a:endParaRPr lang="en-US" dirty="0"/>
          </a:p>
        </p:txBody>
      </p:sp>
      <p:sp>
        <p:nvSpPr>
          <p:cNvPr id="4" name="Slide Number Placeholder 3"/>
          <p:cNvSpPr>
            <a:spLocks noGrp="1"/>
          </p:cNvSpPr>
          <p:nvPr>
            <p:ph type="sldNum" sz="quarter" idx="10"/>
          </p:nvPr>
        </p:nvSpPr>
        <p:spPr/>
        <p:txBody>
          <a:bodyPr/>
          <a:lstStyle/>
          <a:p>
            <a:fld id="{E2A66874-14C1-449F-9EB3-24ABC5F1C80C}" type="slidenum">
              <a:rPr lang="en-US" smtClean="0"/>
              <a:t>15</a:t>
            </a:fld>
            <a:endParaRPr lang="en-US"/>
          </a:p>
        </p:txBody>
      </p:sp>
    </p:spTree>
    <p:extLst>
      <p:ext uri="{BB962C8B-B14F-4D97-AF65-F5344CB8AC3E}">
        <p14:creationId xmlns:p14="http://schemas.microsoft.com/office/powerpoint/2010/main" val="3146842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23">
              <a:defRPr/>
            </a:pPr>
            <a:r>
              <a:rPr lang="en-US" dirty="0"/>
              <a:t>Mechanics put officials in the best position to make the necessary calls to keep the game </a:t>
            </a:r>
            <a:r>
              <a:rPr lang="en-US" b="1" dirty="0"/>
              <a:t>safe</a:t>
            </a:r>
            <a:r>
              <a:rPr lang="en-US" dirty="0"/>
              <a:t> and </a:t>
            </a:r>
            <a:r>
              <a:rPr lang="en-US" b="1" dirty="0"/>
              <a:t>fair</a:t>
            </a:r>
            <a:r>
              <a:rPr lang="en-US" dirty="0"/>
              <a:t> by using methods that are easily applied in a consistent manner.</a:t>
            </a:r>
          </a:p>
          <a:p>
            <a:pPr defTabSz="931723">
              <a:defRPr/>
            </a:pPr>
            <a:endParaRPr lang="en-US" dirty="0"/>
          </a:p>
          <a:p>
            <a:pPr defTabSz="931723">
              <a:defRPr/>
            </a:pPr>
            <a:r>
              <a:rPr lang="en-US" b="1" dirty="0"/>
              <a:t>Position </a:t>
            </a:r>
            <a:r>
              <a:rPr lang="en-US" dirty="0"/>
              <a:t>– The best spot to be in for most game situations. Hustling to your next spot is one of the best ways to show the clinicians that you are focused on the game and giving your maximum effort.</a:t>
            </a:r>
          </a:p>
          <a:p>
            <a:pPr defTabSz="931723">
              <a:defRPr/>
            </a:pPr>
            <a:endParaRPr lang="en-US" dirty="0"/>
          </a:p>
          <a:p>
            <a:pPr defTabSz="931723">
              <a:defRPr/>
            </a:pPr>
            <a:r>
              <a:rPr lang="en-US" b="1" dirty="0"/>
              <a:t>Safety</a:t>
            </a:r>
            <a:r>
              <a:rPr lang="en-US" dirty="0"/>
              <a:t> – Priority number one for all officials in every game. Make the necessary safety calls when you see them.</a:t>
            </a:r>
          </a:p>
          <a:p>
            <a:pPr defTabSz="931723">
              <a:defRPr/>
            </a:pPr>
            <a:endParaRPr lang="en-US" b="1" dirty="0"/>
          </a:p>
          <a:p>
            <a:pPr defTabSz="931723">
              <a:defRPr/>
            </a:pPr>
            <a:r>
              <a:rPr lang="en-US" b="1" dirty="0"/>
              <a:t>Fairness </a:t>
            </a:r>
            <a:r>
              <a:rPr lang="en-US" dirty="0"/>
              <a:t>– Your technical foul knowledge and game awareness factor heavily in a fair game. Address issues that unfairly give a team an advantage.</a:t>
            </a:r>
          </a:p>
          <a:p>
            <a:pPr defTabSz="931723">
              <a:defRPr/>
            </a:pPr>
            <a:endParaRPr lang="en-US" dirty="0"/>
          </a:p>
          <a:p>
            <a:pPr defTabSz="931723">
              <a:defRPr/>
            </a:pPr>
            <a:r>
              <a:rPr lang="en-US" b="1" dirty="0"/>
              <a:t>Consistency </a:t>
            </a:r>
            <a:r>
              <a:rPr lang="en-US" dirty="0"/>
              <a:t>– Endeavor to make the </a:t>
            </a:r>
            <a:r>
              <a:rPr lang="en-US" dirty="0" smtClean="0"/>
              <a:t>same </a:t>
            </a:r>
            <a:r>
              <a:rPr lang="en-US" dirty="0"/>
              <a:t>calls on each half of the field from the first whistle till the last. Communication with your partner is essential to crew consistency for an entire game.</a:t>
            </a:r>
          </a:p>
        </p:txBody>
      </p:sp>
      <p:sp>
        <p:nvSpPr>
          <p:cNvPr id="4" name="Slide Number Placeholder 3"/>
          <p:cNvSpPr>
            <a:spLocks noGrp="1"/>
          </p:cNvSpPr>
          <p:nvPr>
            <p:ph type="sldNum" sz="quarter" idx="10"/>
          </p:nvPr>
        </p:nvSpPr>
        <p:spPr/>
        <p:txBody>
          <a:bodyPr/>
          <a:lstStyle/>
          <a:p>
            <a:fld id="{857D1E4B-58D7-44FD-A4D4-DE5F1E9C6CCA}" type="slidenum">
              <a:rPr lang="en-US" smtClean="0"/>
              <a:t>2</a:t>
            </a:fld>
            <a:endParaRPr lang="en-US"/>
          </a:p>
        </p:txBody>
      </p:sp>
    </p:spTree>
    <p:extLst>
      <p:ext uri="{BB962C8B-B14F-4D97-AF65-F5344CB8AC3E}">
        <p14:creationId xmlns:p14="http://schemas.microsoft.com/office/powerpoint/2010/main" val="47856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Lead Official:</a:t>
            </a:r>
          </a:p>
          <a:p>
            <a:pPr marL="640594" lvl="1" indent="-174708">
              <a:buFont typeface="Arial" panose="020B0604020202020204" pitchFamily="34" charset="0"/>
              <a:buChar char="•"/>
            </a:pPr>
            <a:r>
              <a:rPr lang="en-US" dirty="0" smtClean="0"/>
              <a:t>Goal is primary responsibility</a:t>
            </a:r>
          </a:p>
          <a:p>
            <a:pPr marL="640594" lvl="1" indent="-174708">
              <a:buFont typeface="Arial" panose="020B0604020202020204" pitchFamily="34" charset="0"/>
              <a:buChar char="•"/>
            </a:pPr>
            <a:r>
              <a:rPr lang="en-US" dirty="0" smtClean="0"/>
              <a:t>Roughly one step above or below GLE and covers the end line on contested</a:t>
            </a:r>
            <a:r>
              <a:rPr lang="en-US" baseline="0" dirty="0" smtClean="0"/>
              <a:t> plays</a:t>
            </a:r>
          </a:p>
          <a:p>
            <a:pPr marL="465887" lvl="1"/>
            <a:endParaRPr lang="en-US" dirty="0" smtClean="0"/>
          </a:p>
          <a:p>
            <a:r>
              <a:rPr lang="en-US" b="1" dirty="0" smtClean="0"/>
              <a:t>Single Official:</a:t>
            </a:r>
          </a:p>
          <a:p>
            <a:pPr marL="640594" lvl="1" indent="-174708">
              <a:buFont typeface="Arial" panose="020B0604020202020204" pitchFamily="34" charset="0"/>
              <a:buChar char="•"/>
            </a:pPr>
            <a:r>
              <a:rPr lang="en-US" dirty="0" smtClean="0"/>
              <a:t>Primary responsibility is the action in front of the crease</a:t>
            </a:r>
          </a:p>
          <a:p>
            <a:pPr marL="640594" lvl="1" indent="-174708">
              <a:buFont typeface="Arial" panose="020B0604020202020204" pitchFamily="34" charset="0"/>
              <a:buChar char="•"/>
            </a:pPr>
            <a:r>
              <a:rPr lang="en-US" dirty="0" smtClean="0"/>
              <a:t>Also watches for late hits after a shot</a:t>
            </a:r>
          </a:p>
          <a:p>
            <a:pPr marL="640594" lvl="1" indent="-174708">
              <a:buFont typeface="Arial" panose="020B0604020202020204" pitchFamily="34" charset="0"/>
              <a:buChar char="•"/>
            </a:pPr>
            <a:r>
              <a:rPr lang="en-US" dirty="0" smtClean="0"/>
              <a:t>Responsible for far sideline and all transition counts</a:t>
            </a:r>
          </a:p>
          <a:p>
            <a:pPr marL="640594" lvl="1" indent="-174708">
              <a:buFont typeface="Arial" panose="020B0604020202020204" pitchFamily="34" charset="0"/>
              <a:buChar char="•"/>
            </a:pPr>
            <a:r>
              <a:rPr lang="en-US" dirty="0" smtClean="0"/>
              <a:t>Positioned a few yards above GLE and moves</a:t>
            </a:r>
            <a:r>
              <a:rPr lang="en-US" baseline="0" dirty="0" smtClean="0"/>
              <a:t> toward</a:t>
            </a:r>
            <a:r>
              <a:rPr lang="en-US" dirty="0" smtClean="0"/>
              <a:t> GLE when the Lead official covers the end line</a:t>
            </a:r>
          </a:p>
          <a:p>
            <a:endParaRPr lang="en-US" dirty="0" smtClean="0"/>
          </a:p>
          <a:p>
            <a:r>
              <a:rPr lang="en-US" b="1" dirty="0" smtClean="0"/>
              <a:t>Trail Official:</a:t>
            </a:r>
          </a:p>
          <a:p>
            <a:pPr marL="640594" lvl="1" indent="-174708">
              <a:buFont typeface="Arial" panose="020B0604020202020204" pitchFamily="34" charset="0"/>
              <a:buChar char="•"/>
            </a:pPr>
            <a:r>
              <a:rPr lang="en-US" dirty="0" smtClean="0"/>
              <a:t>Watches the shooter for late hits after a shot</a:t>
            </a:r>
          </a:p>
          <a:p>
            <a:pPr marL="640594" lvl="1" indent="-174708">
              <a:buFont typeface="Arial" panose="020B0604020202020204" pitchFamily="34" charset="0"/>
              <a:buChar char="•"/>
            </a:pPr>
            <a:r>
              <a:rPr lang="en-US" dirty="0" smtClean="0"/>
              <a:t>Watches the high crease area</a:t>
            </a:r>
          </a:p>
          <a:p>
            <a:pPr marL="640594" lvl="1" indent="-174708">
              <a:buFont typeface="Arial" panose="020B0604020202020204" pitchFamily="34" charset="0"/>
              <a:buChar char="•"/>
            </a:pPr>
            <a:r>
              <a:rPr lang="en-US" dirty="0" smtClean="0"/>
              <a:t>Watches for contested substitutions</a:t>
            </a:r>
          </a:p>
          <a:p>
            <a:pPr marL="640594" lvl="1" indent="-174708">
              <a:buFont typeface="Arial" panose="020B0604020202020204" pitchFamily="34" charset="0"/>
              <a:buChar char="•"/>
            </a:pPr>
            <a:r>
              <a:rPr lang="en-US" dirty="0" smtClean="0"/>
              <a:t>Covers the far goal on a long outlet pass</a:t>
            </a:r>
          </a:p>
        </p:txBody>
      </p:sp>
      <p:sp>
        <p:nvSpPr>
          <p:cNvPr id="4" name="Slide Number Placeholder 3"/>
          <p:cNvSpPr>
            <a:spLocks noGrp="1"/>
          </p:cNvSpPr>
          <p:nvPr>
            <p:ph type="sldNum" sz="quarter" idx="10"/>
          </p:nvPr>
        </p:nvSpPr>
        <p:spPr/>
        <p:txBody>
          <a:bodyPr/>
          <a:lstStyle/>
          <a:p>
            <a:fld id="{857D1E4B-58D7-44FD-A4D4-DE5F1E9C6CCA}" type="slidenum">
              <a:rPr lang="en-US" smtClean="0"/>
              <a:t>3</a:t>
            </a:fld>
            <a:endParaRPr lang="en-US"/>
          </a:p>
        </p:txBody>
      </p:sp>
    </p:spTree>
    <p:extLst>
      <p:ext uri="{BB962C8B-B14F-4D97-AF65-F5344CB8AC3E}">
        <p14:creationId xmlns:p14="http://schemas.microsoft.com/office/powerpoint/2010/main" val="2743213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r>
              <a:rPr lang="en-US" altLang="en-US" b="1" dirty="0">
                <a:solidFill>
                  <a:srgbClr val="000000"/>
                </a:solidFill>
              </a:rPr>
              <a:t>On Official:</a:t>
            </a:r>
            <a:r>
              <a:rPr lang="en-US" altLang="en-US" dirty="0">
                <a:solidFill>
                  <a:srgbClr val="000000"/>
                </a:solidFill>
              </a:rPr>
              <a:t> Has a narrow focus that is on the player in possession and surrounding 5 yards. Generally watches for fouls like pushing, holding, tripping, illegal body checks, unnecessary roughness, slashing, and warding.</a:t>
            </a:r>
          </a:p>
          <a:p>
            <a:pPr defTabSz="949478"/>
            <a:endParaRPr lang="en-US" altLang="en-US" dirty="0">
              <a:solidFill>
                <a:srgbClr val="000000"/>
              </a:solidFill>
            </a:endParaRPr>
          </a:p>
          <a:p>
            <a:pPr defTabSz="949478"/>
            <a:r>
              <a:rPr lang="en-US" altLang="en-US" b="1" dirty="0">
                <a:solidFill>
                  <a:srgbClr val="000000"/>
                </a:solidFill>
              </a:rPr>
              <a:t>Off Official:</a:t>
            </a:r>
            <a:r>
              <a:rPr lang="en-US" altLang="en-US" dirty="0">
                <a:solidFill>
                  <a:srgbClr val="000000"/>
                </a:solidFill>
              </a:rPr>
              <a:t> Has a wider view of the play because off ball involves more players in a greater space. Generally watches for fouls like interference, illegal offensive screens, and crease violations (cutters running through the crease), and late hits after passes.</a:t>
            </a:r>
          </a:p>
          <a:p>
            <a:pPr defTabSz="949478"/>
            <a:endParaRPr lang="en-US" dirty="0">
              <a:solidFill>
                <a:srgbClr val="000000"/>
              </a:solidFill>
            </a:endParaRPr>
          </a:p>
          <a:p>
            <a:pPr defTabSz="949478"/>
            <a:r>
              <a:rPr lang="en-US" b="1" dirty="0">
                <a:solidFill>
                  <a:srgbClr val="000000"/>
                </a:solidFill>
              </a:rPr>
              <a:t>All Officials:</a:t>
            </a:r>
            <a:r>
              <a:rPr lang="en-US" dirty="0">
                <a:solidFill>
                  <a:srgbClr val="000000"/>
                </a:solidFill>
              </a:rPr>
              <a:t> The officials move as if they are connected. When one moves out, the other moves in. This is especially important on contested plays near the end line.</a:t>
            </a:r>
            <a:endParaRPr lang="en-US" b="1" dirty="0">
              <a:solidFill>
                <a:srgbClr val="000000"/>
              </a:solidFill>
            </a:endParaRPr>
          </a:p>
          <a:p>
            <a:pPr defTabSz="949478"/>
            <a:endParaRPr lang="en-US" dirty="0">
              <a:solidFill>
                <a:srgbClr val="000000"/>
              </a:solidFill>
            </a:endParaRPr>
          </a:p>
          <a:p>
            <a:pPr defTabSz="949478">
              <a:defRPr/>
            </a:pPr>
            <a:r>
              <a:rPr lang="en-US" b="1" dirty="0"/>
              <a:t>Note: </a:t>
            </a:r>
            <a:r>
              <a:rPr lang="en-US" dirty="0"/>
              <a:t>The pre-game should be clear on how On/Off calls will be communicated, especially in the transition area between the officials. Typically, if a player is running towards you then you are about to be the On Official.</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4</a:t>
            </a:fld>
            <a:endParaRPr lang="en-US"/>
          </a:p>
        </p:txBody>
      </p:sp>
    </p:spTree>
    <p:extLst>
      <p:ext uri="{BB962C8B-B14F-4D97-AF65-F5344CB8AC3E}">
        <p14:creationId xmlns:p14="http://schemas.microsoft.com/office/powerpoint/2010/main" val="14313707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Lead Official:</a:t>
            </a:r>
          </a:p>
          <a:p>
            <a:pPr marL="640594" lvl="1" indent="-174708">
              <a:buFont typeface="Arial" panose="020B0604020202020204" pitchFamily="34" charset="0"/>
              <a:buChar char="•"/>
            </a:pPr>
            <a:r>
              <a:rPr lang="en-US" b="0" dirty="0" smtClean="0"/>
              <a:t>Sounds</a:t>
            </a:r>
            <a:r>
              <a:rPr lang="en-US" b="0" baseline="0" dirty="0" smtClean="0"/>
              <a:t> whistle, runs in, and signals goal while stationary and facing the action in front of the crease</a:t>
            </a:r>
          </a:p>
          <a:p>
            <a:pPr marL="640594" lvl="1" indent="-174708">
              <a:buFont typeface="Arial" panose="020B0604020202020204" pitchFamily="34" charset="0"/>
              <a:buChar char="•"/>
            </a:pPr>
            <a:r>
              <a:rPr lang="en-US" b="0" baseline="0" dirty="0" smtClean="0"/>
              <a:t>Gets ball from the goal (goalkeeper DOES NOT have to get the ball for you)</a:t>
            </a:r>
          </a:p>
          <a:p>
            <a:pPr marL="640594" lvl="1" indent="-174708">
              <a:buFont typeface="Arial" panose="020B0604020202020204" pitchFamily="34" charset="0"/>
              <a:buChar char="•"/>
            </a:pPr>
            <a:r>
              <a:rPr lang="en-US" b="0" baseline="0" dirty="0" smtClean="0"/>
              <a:t>Holds onto ball and becomes the faceoff official on single side</a:t>
            </a:r>
          </a:p>
          <a:p>
            <a:pPr marL="465887" lvl="1"/>
            <a:endParaRPr lang="en-US" b="0" baseline="0" dirty="0" smtClean="0"/>
          </a:p>
          <a:p>
            <a:r>
              <a:rPr lang="en-US" b="1" baseline="0" dirty="0" smtClean="0"/>
              <a:t>Single Official:</a:t>
            </a:r>
          </a:p>
          <a:p>
            <a:pPr marL="640594" lvl="1" indent="-174708">
              <a:buFont typeface="Arial" panose="020B0604020202020204" pitchFamily="34" charset="0"/>
              <a:buChar char="•"/>
            </a:pPr>
            <a:r>
              <a:rPr lang="en-US" b="0" baseline="0" dirty="0" smtClean="0"/>
              <a:t>Eye contact with Lead Official on all goals, quick nod to confirm before Lead signals goal</a:t>
            </a:r>
          </a:p>
          <a:p>
            <a:pPr marL="640594" lvl="1" indent="-174708">
              <a:buFont typeface="Arial" panose="020B0604020202020204" pitchFamily="34" charset="0"/>
              <a:buChar char="•"/>
            </a:pPr>
            <a:r>
              <a:rPr lang="en-US" b="0" baseline="0" dirty="0" smtClean="0"/>
              <a:t>Confirms goal scorer while jogging to Lead Left position</a:t>
            </a:r>
          </a:p>
          <a:p>
            <a:pPr marL="465887" lvl="1"/>
            <a:endParaRPr lang="en-US" b="0" baseline="0" dirty="0" smtClean="0"/>
          </a:p>
          <a:p>
            <a:r>
              <a:rPr lang="en-US" b="1" baseline="0" dirty="0" smtClean="0"/>
              <a:t>Trail Official</a:t>
            </a:r>
          </a:p>
          <a:p>
            <a:pPr marL="640594" lvl="1" indent="-174708">
              <a:buFont typeface="Arial" panose="020B0604020202020204" pitchFamily="34" charset="0"/>
              <a:buChar char="•"/>
            </a:pPr>
            <a:r>
              <a:rPr lang="en-US" b="0" baseline="0" dirty="0" smtClean="0"/>
              <a:t>Eyes on the shooter</a:t>
            </a:r>
          </a:p>
          <a:p>
            <a:pPr marL="640594" lvl="1" indent="-174708">
              <a:buFont typeface="Arial" panose="020B0604020202020204" pitchFamily="34" charset="0"/>
              <a:buChar char="•"/>
            </a:pPr>
            <a:r>
              <a:rPr lang="en-US" b="0" baseline="0" dirty="0" smtClean="0"/>
              <a:t>Eyes on benches and substitutes while jogging to Wing position</a:t>
            </a:r>
          </a:p>
          <a:p>
            <a:pPr marL="640594" lvl="1" indent="-174708">
              <a:buFont typeface="Arial" panose="020B0604020202020204" pitchFamily="34" charset="0"/>
              <a:buChar char="•"/>
            </a:pPr>
            <a:r>
              <a:rPr lang="en-US" b="0" baseline="0" dirty="0" smtClean="0"/>
              <a:t>20-second timer turns on when Faceoff official arrives at Center X</a:t>
            </a:r>
            <a:endParaRPr lang="en-US" b="0" dirty="0" smtClean="0"/>
          </a:p>
          <a:p>
            <a:endParaRPr lang="en-US" b="1" dirty="0" smtClean="0"/>
          </a:p>
          <a:p>
            <a:r>
              <a:rPr lang="en-US" b="1" dirty="0" smtClean="0"/>
              <a:t>Note:</a:t>
            </a:r>
            <a:r>
              <a:rPr lang="en-US" b="1" baseline="0" dirty="0" smtClean="0"/>
              <a:t> </a:t>
            </a:r>
            <a:r>
              <a:rPr lang="en-US" b="0" baseline="0" dirty="0" smtClean="0"/>
              <a:t>If several goals are scored on one side of the field and the Trail official is in the rocking chair the crew should rotate positions. This involves everyone in the game and gives the Lead and Single some rest.</a:t>
            </a:r>
          </a:p>
        </p:txBody>
      </p:sp>
      <p:sp>
        <p:nvSpPr>
          <p:cNvPr id="4" name="Slide Number Placeholder 3"/>
          <p:cNvSpPr>
            <a:spLocks noGrp="1"/>
          </p:cNvSpPr>
          <p:nvPr>
            <p:ph type="sldNum" sz="quarter" idx="10"/>
          </p:nvPr>
        </p:nvSpPr>
        <p:spPr/>
        <p:txBody>
          <a:bodyPr/>
          <a:lstStyle/>
          <a:p>
            <a:fld id="{857D1E4B-58D7-44FD-A4D4-DE5F1E9C6CCA}" type="slidenum">
              <a:rPr lang="en-US" smtClean="0"/>
              <a:t>5</a:t>
            </a:fld>
            <a:endParaRPr lang="en-US"/>
          </a:p>
        </p:txBody>
      </p:sp>
    </p:spTree>
    <p:extLst>
      <p:ext uri="{BB962C8B-B14F-4D97-AF65-F5344CB8AC3E}">
        <p14:creationId xmlns:p14="http://schemas.microsoft.com/office/powerpoint/2010/main" val="284909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Lead Official:</a:t>
            </a:r>
          </a:p>
          <a:p>
            <a:pPr marL="640594" lvl="1" indent="-174708">
              <a:buFont typeface="Arial" panose="020B0604020202020204" pitchFamily="34" charset="0"/>
              <a:buChar char="•"/>
            </a:pPr>
            <a:r>
              <a:rPr lang="en-US" b="0" baseline="0" dirty="0" smtClean="0"/>
              <a:t>Same as when goal is scored on left side</a:t>
            </a:r>
          </a:p>
          <a:p>
            <a:pPr marL="465887" lvl="1"/>
            <a:endParaRPr lang="en-US" b="0" baseline="0" dirty="0" smtClean="0"/>
          </a:p>
          <a:p>
            <a:r>
              <a:rPr lang="en-US" b="1" baseline="0" dirty="0" smtClean="0"/>
              <a:t>Single Official</a:t>
            </a:r>
          </a:p>
          <a:p>
            <a:pPr marL="640594" lvl="1" indent="-174708">
              <a:buFont typeface="Arial" panose="020B0604020202020204" pitchFamily="34" charset="0"/>
              <a:buChar char="•"/>
            </a:pPr>
            <a:r>
              <a:rPr lang="en-US" b="0" baseline="0" dirty="0" smtClean="0"/>
              <a:t>Jogs to Wing official position on bench side</a:t>
            </a:r>
          </a:p>
          <a:p>
            <a:pPr marL="465887" lvl="1"/>
            <a:endParaRPr lang="en-US" b="0" baseline="0" dirty="0" smtClean="0"/>
          </a:p>
          <a:p>
            <a:r>
              <a:rPr lang="en-US" b="1" baseline="0" dirty="0" smtClean="0"/>
              <a:t>Trail Official</a:t>
            </a:r>
          </a:p>
          <a:p>
            <a:pPr marL="640594" lvl="1" indent="-174708">
              <a:buFont typeface="Arial" panose="020B0604020202020204" pitchFamily="34" charset="0"/>
              <a:buChar char="•"/>
            </a:pPr>
            <a:r>
              <a:rPr lang="en-US" b="0" baseline="0" dirty="0" smtClean="0"/>
              <a:t>Jogs to Lead Left position</a:t>
            </a:r>
          </a:p>
          <a:p>
            <a:endParaRPr lang="en-US" b="1" baseline="0" dirty="0" smtClean="0"/>
          </a:p>
          <a:p>
            <a:r>
              <a:rPr lang="en-US" b="1" baseline="0" dirty="0" smtClean="0"/>
              <a:t>Note: </a:t>
            </a:r>
            <a:r>
              <a:rPr lang="en-US" baseline="0" dirty="0" smtClean="0"/>
              <a:t>Dead ball time is extended and the full game time lengthened greatly when the crew does not hustle after goals. All officials should be in position for the next faceoff within 12 seconds of the Lead Official getting the ball out of the goal. Work to ensure that players never wait on the officiating crew for the next faceoff.</a:t>
            </a:r>
          </a:p>
          <a:p>
            <a:endParaRPr lang="en-US" b="0" baseline="0" dirty="0" smtClean="0"/>
          </a:p>
          <a:p>
            <a:r>
              <a:rPr lang="en-US" b="1" baseline="0" dirty="0" smtClean="0"/>
              <a:t>Note: </a:t>
            </a:r>
            <a:r>
              <a:rPr lang="en-US" b="0" baseline="0" dirty="0" smtClean="0"/>
              <a:t>It is vitally important that all officials keep their eyes on the players and the bench area after goals. Run to your next position for the faceoff and only then pull out your scorecard once you are satisfied that substitutions have settled down.</a:t>
            </a:r>
          </a:p>
          <a:p>
            <a:endParaRPr lang="en-US" baseline="0" dirty="0" smtClean="0"/>
          </a:p>
        </p:txBody>
      </p:sp>
      <p:sp>
        <p:nvSpPr>
          <p:cNvPr id="4" name="Slide Number Placeholder 3"/>
          <p:cNvSpPr>
            <a:spLocks noGrp="1"/>
          </p:cNvSpPr>
          <p:nvPr>
            <p:ph type="sldNum" sz="quarter" idx="10"/>
          </p:nvPr>
        </p:nvSpPr>
        <p:spPr/>
        <p:txBody>
          <a:bodyPr/>
          <a:lstStyle/>
          <a:p>
            <a:fld id="{857D1E4B-58D7-44FD-A4D4-DE5F1E9C6CCA}" type="slidenum">
              <a:rPr lang="en-US" smtClean="0"/>
              <a:t>6</a:t>
            </a:fld>
            <a:endParaRPr lang="en-US"/>
          </a:p>
        </p:txBody>
      </p:sp>
    </p:spTree>
    <p:extLst>
      <p:ext uri="{BB962C8B-B14F-4D97-AF65-F5344CB8AC3E}">
        <p14:creationId xmlns:p14="http://schemas.microsoft.com/office/powerpoint/2010/main" val="364707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Faceoff Official:</a:t>
            </a:r>
          </a:p>
          <a:p>
            <a:pPr marL="640594" lvl="1" indent="-174708">
              <a:buFont typeface="Arial" panose="020B0604020202020204" pitchFamily="34" charset="0"/>
              <a:buChar char="•"/>
            </a:pPr>
            <a:r>
              <a:rPr lang="en-US" baseline="0" dirty="0" smtClean="0"/>
              <a:t>Only official that physically moves a player’s body or </a:t>
            </a:r>
            <a:r>
              <a:rPr lang="en-US" baseline="0" dirty="0" err="1" smtClean="0"/>
              <a:t>crosse</a:t>
            </a:r>
            <a:endParaRPr lang="en-US" baseline="0" dirty="0" smtClean="0"/>
          </a:p>
          <a:p>
            <a:pPr marL="640594" lvl="1" indent="-174708">
              <a:buFont typeface="Arial" panose="020B0604020202020204" pitchFamily="34" charset="0"/>
              <a:buChar char="•"/>
            </a:pPr>
            <a:r>
              <a:rPr lang="en-US" baseline="0" dirty="0" smtClean="0"/>
              <a:t>Places ball between both heads and says “set” with hand on </a:t>
            </a:r>
            <a:r>
              <a:rPr lang="en-US" baseline="0" dirty="0" err="1" smtClean="0"/>
              <a:t>crosse</a:t>
            </a:r>
            <a:endParaRPr lang="en-US" baseline="0" dirty="0" smtClean="0"/>
          </a:p>
          <a:p>
            <a:pPr marL="640594" lvl="1" indent="-174708">
              <a:buFont typeface="Arial" panose="020B0604020202020204" pitchFamily="34" charset="0"/>
              <a:buChar char="•"/>
            </a:pPr>
            <a:r>
              <a:rPr lang="en-US" baseline="0" dirty="0" smtClean="0"/>
              <a:t>Sounds whistle while backing away. </a:t>
            </a:r>
          </a:p>
          <a:p>
            <a:pPr marL="465886" lvl="1" indent="0">
              <a:buFont typeface="Arial" panose="020B0604020202020204" pitchFamily="34" charset="0"/>
              <a:buNone/>
            </a:pPr>
            <a:endParaRPr lang="en-US" baseline="0" dirty="0" smtClean="0"/>
          </a:p>
          <a:p>
            <a:r>
              <a:rPr lang="en-US" b="1" baseline="0" dirty="0" smtClean="0"/>
              <a:t>Lead Left:</a:t>
            </a:r>
          </a:p>
          <a:p>
            <a:pPr marL="640594" lvl="1" indent="-174708">
              <a:buFont typeface="Arial" panose="020B0604020202020204" pitchFamily="34" charset="0"/>
              <a:buChar char="•"/>
            </a:pPr>
            <a:r>
              <a:rPr lang="en-US" baseline="0" dirty="0" smtClean="0"/>
              <a:t>Verbally instructs players and informs Faceoff official when he is satisfied</a:t>
            </a:r>
          </a:p>
          <a:p>
            <a:pPr marL="640594" lvl="1" indent="-174708">
              <a:buFont typeface="Arial" panose="020B0604020202020204" pitchFamily="34" charset="0"/>
              <a:buChar char="•"/>
            </a:pPr>
            <a:r>
              <a:rPr lang="en-US" baseline="0" dirty="0" smtClean="0"/>
              <a:t>Moves away from the faceoff X to a comfortable position</a:t>
            </a:r>
          </a:p>
          <a:p>
            <a:endParaRPr lang="en-US" baseline="0" dirty="0" smtClean="0"/>
          </a:p>
          <a:p>
            <a:r>
              <a:rPr lang="en-US" b="1" baseline="0" dirty="0" smtClean="0"/>
              <a:t>Wing Official:</a:t>
            </a:r>
          </a:p>
          <a:p>
            <a:pPr marL="640594" lvl="1" indent="-174708">
              <a:buFont typeface="Arial" panose="020B0604020202020204" pitchFamily="34" charset="0"/>
              <a:buChar char="•"/>
            </a:pPr>
            <a:r>
              <a:rPr lang="en-US" baseline="0" dirty="0" smtClean="0"/>
              <a:t>Gives ready signal when field is set</a:t>
            </a:r>
          </a:p>
          <a:p>
            <a:pPr marL="640594" lvl="1" indent="-174708">
              <a:buFont typeface="Arial" panose="020B0604020202020204" pitchFamily="34" charset="0"/>
              <a:buChar char="•"/>
            </a:pPr>
            <a:r>
              <a:rPr lang="en-US" baseline="0" dirty="0" smtClean="0"/>
              <a:t>5 yards in and 5 yards off the wing line</a:t>
            </a:r>
          </a:p>
          <a:p>
            <a:pPr marL="640594" lvl="1" indent="-174708">
              <a:buFont typeface="Arial" panose="020B0604020202020204" pitchFamily="34" charset="0"/>
              <a:buChar char="•"/>
            </a:pPr>
            <a:r>
              <a:rPr lang="en-US" baseline="0" dirty="0" smtClean="0"/>
              <a:t>Open to both wings</a:t>
            </a:r>
          </a:p>
          <a:p>
            <a:pPr marL="640594" lvl="1" indent="-174708">
              <a:buFont typeface="Arial" panose="020B0604020202020204" pitchFamily="34" charset="0"/>
              <a:buChar char="•"/>
            </a:pPr>
            <a:r>
              <a:rPr lang="en-US" baseline="0" dirty="0" smtClean="0"/>
              <a:t>Pays greater attention to a wing where the players are set up closer together</a:t>
            </a:r>
          </a:p>
          <a:p>
            <a:endParaRPr lang="en-US" baseline="0" dirty="0" smtClean="0"/>
          </a:p>
          <a:p>
            <a:r>
              <a:rPr lang="en-US" b="1" dirty="0" smtClean="0"/>
              <a:t>Note: </a:t>
            </a:r>
            <a:r>
              <a:rPr lang="en-US" dirty="0" smtClean="0"/>
              <a:t>The Lead Left is</a:t>
            </a:r>
            <a:r>
              <a:rPr lang="en-US" baseline="0" dirty="0" smtClean="0"/>
              <a:t> an active participant in setting up the correct faceoff positioning and must make violation calls if he sees them. This official only gives verbal instruction and should not physically adjust players.</a:t>
            </a:r>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7</a:t>
            </a:fld>
            <a:endParaRPr lang="en-US"/>
          </a:p>
        </p:txBody>
      </p:sp>
    </p:spTree>
    <p:extLst>
      <p:ext uri="{BB962C8B-B14F-4D97-AF65-F5344CB8AC3E}">
        <p14:creationId xmlns:p14="http://schemas.microsoft.com/office/powerpoint/2010/main" val="145031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Note: </a:t>
            </a:r>
            <a:r>
              <a:rPr lang="en-US" dirty="0" smtClean="0"/>
              <a:t>Depending on the faceoff it may be best for the Lead Left</a:t>
            </a:r>
            <a:r>
              <a:rPr lang="en-US" baseline="0" dirty="0" smtClean="0"/>
              <a:t> official to stay on a straight line facing both faceoff players. This keeps Lead Left in a good position to see either player creep into the neutral zone as the Faceoff Official moves backwards. Only set up like this if you are comfortable being in the middle of the field and if neither player has been pushing the ball forward because you have a greater chance at being stuck in the middle of the play.</a:t>
            </a:r>
          </a:p>
          <a:p>
            <a:endParaRPr lang="en-US" baseline="0" dirty="0" smtClean="0"/>
          </a:p>
          <a:p>
            <a:r>
              <a:rPr lang="en-US" b="1" baseline="0" dirty="0" smtClean="0"/>
              <a:t>Note: </a:t>
            </a:r>
            <a:r>
              <a:rPr lang="en-US" baseline="0" dirty="0" smtClean="0"/>
              <a:t>In a close game with little time on the clock it may be good to have the Faceoff Official conduct the entire faceoff with LL and W closer to the top of each attack box on the bench side of the field. That way the crew can more easily cover the goal on a quick shot off of the faceoff.</a:t>
            </a:r>
            <a:endParaRPr lang="en-US" dirty="0"/>
          </a:p>
        </p:txBody>
      </p:sp>
      <p:sp>
        <p:nvSpPr>
          <p:cNvPr id="5" name="Slide Number Placeholder 4"/>
          <p:cNvSpPr>
            <a:spLocks noGrp="1"/>
          </p:cNvSpPr>
          <p:nvPr>
            <p:ph type="sldNum" sz="quarter" idx="11"/>
          </p:nvPr>
        </p:nvSpPr>
        <p:spPr/>
        <p:txBody>
          <a:bodyPr/>
          <a:lstStyle/>
          <a:p>
            <a:fld id="{857D1E4B-58D7-44FD-A4D4-DE5F1E9C6CCA}" type="slidenum">
              <a:rPr lang="en-US" smtClean="0"/>
              <a:t>8</a:t>
            </a:fld>
            <a:endParaRPr lang="en-US"/>
          </a:p>
        </p:txBody>
      </p:sp>
    </p:spTree>
    <p:extLst>
      <p:ext uri="{BB962C8B-B14F-4D97-AF65-F5344CB8AC3E}">
        <p14:creationId xmlns:p14="http://schemas.microsoft.com/office/powerpoint/2010/main" val="2994049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Lead and Single:</a:t>
            </a:r>
          </a:p>
          <a:p>
            <a:pPr marL="640594" lvl="1" indent="-174708">
              <a:buFont typeface="Arial" panose="020B0604020202020204" pitchFamily="34" charset="0"/>
              <a:buChar char="•"/>
            </a:pPr>
            <a:r>
              <a:rPr lang="en-US" baseline="0" dirty="0" smtClean="0"/>
              <a:t>Player running at you: Watch the feet. You have a better view of the feet and the crease</a:t>
            </a:r>
          </a:p>
          <a:p>
            <a:pPr marL="640594" lvl="1" indent="-174708">
              <a:buFont typeface="Arial" panose="020B0604020202020204" pitchFamily="34" charset="0"/>
              <a:buChar char="•"/>
            </a:pPr>
            <a:r>
              <a:rPr lang="en-US" baseline="0" dirty="0" smtClean="0"/>
              <a:t>Player running away from you: Watch the body. You have a better view of the players converging on the ball carrier</a:t>
            </a:r>
          </a:p>
          <a:p>
            <a:endParaRPr lang="en-US" baseline="0" dirty="0" smtClean="0"/>
          </a:p>
          <a:p>
            <a:r>
              <a:rPr lang="en-US" b="1" baseline="0" dirty="0" smtClean="0"/>
              <a:t>Sell the call:</a:t>
            </a:r>
          </a:p>
          <a:p>
            <a:pPr marL="640594" lvl="1" indent="-174708">
              <a:buFont typeface="Arial" panose="020B0604020202020204" pitchFamily="34" charset="0"/>
              <a:buChar char="•"/>
            </a:pPr>
            <a:r>
              <a:rPr lang="en-US" baseline="0" dirty="0" smtClean="0"/>
              <a:t>If you have a crease violation or a push into the crease you need to sell the call. Let everyone know exactly what your call is</a:t>
            </a:r>
          </a:p>
          <a:p>
            <a:endParaRPr lang="en-US" baseline="0" dirty="0" smtClean="0"/>
          </a:p>
          <a:p>
            <a:r>
              <a:rPr lang="en-US" b="1" baseline="0" dirty="0" smtClean="0"/>
              <a:t>Close goals:</a:t>
            </a:r>
          </a:p>
          <a:p>
            <a:pPr marL="640594" lvl="1" indent="-174708">
              <a:buFont typeface="Arial" panose="020B0604020202020204" pitchFamily="34" charset="0"/>
              <a:buChar char="•"/>
            </a:pPr>
            <a:r>
              <a:rPr lang="en-US" baseline="0" dirty="0" smtClean="0"/>
              <a:t>Lead official has the whistle when covering the goal and should always look to the Single for a quick nod to make sure the goal is good before signaling </a:t>
            </a:r>
          </a:p>
          <a:p>
            <a:endParaRPr lang="en-US" dirty="0" smtClean="0"/>
          </a:p>
          <a:p>
            <a:r>
              <a:rPr lang="en-US" i="1" dirty="0" smtClean="0"/>
              <a:t>“It is better to be slow and right than fast and wrong.” </a:t>
            </a:r>
          </a:p>
          <a:p>
            <a:r>
              <a:rPr lang="en-US" dirty="0" smtClean="0"/>
              <a:t>– Author Unknown</a:t>
            </a:r>
            <a:endParaRPr lang="en-US" dirty="0"/>
          </a:p>
        </p:txBody>
      </p:sp>
      <p:sp>
        <p:nvSpPr>
          <p:cNvPr id="4" name="Slide Number Placeholder 3"/>
          <p:cNvSpPr>
            <a:spLocks noGrp="1"/>
          </p:cNvSpPr>
          <p:nvPr>
            <p:ph type="sldNum" sz="quarter" idx="10"/>
          </p:nvPr>
        </p:nvSpPr>
        <p:spPr/>
        <p:txBody>
          <a:bodyPr/>
          <a:lstStyle/>
          <a:p>
            <a:fld id="{857D1E4B-58D7-44FD-A4D4-DE5F1E9C6CCA}" type="slidenum">
              <a:rPr lang="en-US" smtClean="0"/>
              <a:t>9</a:t>
            </a:fld>
            <a:endParaRPr lang="en-US"/>
          </a:p>
        </p:txBody>
      </p:sp>
    </p:spTree>
    <p:extLst>
      <p:ext uri="{BB962C8B-B14F-4D97-AF65-F5344CB8AC3E}">
        <p14:creationId xmlns:p14="http://schemas.microsoft.com/office/powerpoint/2010/main" val="4079362431"/>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399" y="3225802"/>
            <a:ext cx="10363200" cy="1470025"/>
          </a:xfrm>
        </p:spPr>
        <p:txBody>
          <a:bodyPr>
            <a:noAutofit/>
          </a:bodyPr>
          <a:lstStyle>
            <a:lvl1pPr>
              <a:defRPr sz="4000" b="1"/>
            </a:lvl1pPr>
          </a:lstStyle>
          <a:p>
            <a:r>
              <a:rPr lang="en-US"/>
              <a:t>Click to edit Master title style</a:t>
            </a:r>
            <a:endParaRPr lang="en-US" dirty="0"/>
          </a:p>
        </p:txBody>
      </p:sp>
      <p:sp>
        <p:nvSpPr>
          <p:cNvPr id="3" name="Subtitle 2"/>
          <p:cNvSpPr>
            <a:spLocks noGrp="1"/>
          </p:cNvSpPr>
          <p:nvPr>
            <p:ph type="subTitle" idx="1"/>
          </p:nvPr>
        </p:nvSpPr>
        <p:spPr>
          <a:xfrm>
            <a:off x="1828799" y="4851400"/>
            <a:ext cx="8534400" cy="1117600"/>
          </a:xfrm>
        </p:spPr>
        <p:txBody>
          <a:bodyPr anchor="ct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9" name="Picture 8"/>
          <p:cNvPicPr>
            <a:picLocks noChangeAspect="1"/>
          </p:cNvPicPr>
          <p:nvPr userDrawn="1"/>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3206489" y="279401"/>
            <a:ext cx="5681483" cy="2840741"/>
          </a:xfrm>
          <a:prstGeom prst="rect">
            <a:avLst/>
          </a:prstGeom>
        </p:spPr>
      </p:pic>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
        <p:nvSpPr>
          <p:cNvPr id="7"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Tree>
    <p:extLst>
      <p:ext uri="{BB962C8B-B14F-4D97-AF65-F5344CB8AC3E}">
        <p14:creationId xmlns:p14="http://schemas.microsoft.com/office/powerpoint/2010/main" val="1738701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eld Right Text">
    <p:spTree>
      <p:nvGrpSpPr>
        <p:cNvPr id="1" name=""/>
        <p:cNvGrpSpPr/>
        <p:nvPr/>
      </p:nvGrpSpPr>
      <p:grpSpPr>
        <a:xfrm>
          <a:off x="0" y="0"/>
          <a:ext cx="0" cy="0"/>
          <a:chOff x="0" y="0"/>
          <a:chExt cx="0" cy="0"/>
        </a:xfrm>
      </p:grpSpPr>
      <p:sp>
        <p:nvSpPr>
          <p:cNvPr id="41" name="Content Placeholder 2"/>
          <p:cNvSpPr>
            <a:spLocks noGrp="1"/>
          </p:cNvSpPr>
          <p:nvPr>
            <p:ph sz="half" idx="1"/>
          </p:nvPr>
        </p:nvSpPr>
        <p:spPr>
          <a:xfrm>
            <a:off x="310551" y="776377"/>
            <a:ext cx="5384800" cy="5235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35" name="Title 1"/>
          <p:cNvSpPr>
            <a:spLocks noGrp="1"/>
          </p:cNvSpPr>
          <p:nvPr>
            <p:ph type="title"/>
          </p:nvPr>
        </p:nvSpPr>
        <p:spPr>
          <a:xfrm>
            <a:off x="2" y="43131"/>
            <a:ext cx="12192001" cy="388188"/>
          </a:xfrm>
        </p:spPr>
        <p:txBody>
          <a:bodyPr/>
          <a:lstStyle/>
          <a:p>
            <a:r>
              <a:rPr lang="en-US"/>
              <a:t>Click to edit Master title style</a:t>
            </a:r>
          </a:p>
        </p:txBody>
      </p:sp>
      <p:grpSp>
        <p:nvGrpSpPr>
          <p:cNvPr id="57" name="Group 56"/>
          <p:cNvGrpSpPr/>
          <p:nvPr userDrawn="1"/>
        </p:nvGrpSpPr>
        <p:grpSpPr>
          <a:xfrm flipH="1">
            <a:off x="5994402" y="832528"/>
            <a:ext cx="5976292" cy="5542872"/>
            <a:chOff x="76200" y="624396"/>
            <a:chExt cx="4482219" cy="4157154"/>
          </a:xfrm>
        </p:grpSpPr>
        <p:sp>
          <p:nvSpPr>
            <p:cNvPr id="58" name="Rectangle 57"/>
            <p:cNvSpPr/>
            <p:nvPr/>
          </p:nvSpPr>
          <p:spPr>
            <a:xfrm>
              <a:off x="2909976"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9" name="Rectangle 58"/>
            <p:cNvSpPr/>
            <p:nvPr/>
          </p:nvSpPr>
          <p:spPr>
            <a:xfrm>
              <a:off x="113470"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0" name="Rectangle 59"/>
            <p:cNvSpPr/>
            <p:nvPr/>
          </p:nvSpPr>
          <p:spPr>
            <a:xfrm>
              <a:off x="113166"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1" name="Shape 42"/>
            <p:cNvSpPr/>
            <p:nvPr/>
          </p:nvSpPr>
          <p:spPr>
            <a:xfrm>
              <a:off x="76200"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2" name="Shape 41"/>
            <p:cNvSpPr/>
            <p:nvPr/>
          </p:nvSpPr>
          <p:spPr>
            <a:xfrm>
              <a:off x="77182"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3" name="Rectangle 62"/>
            <p:cNvSpPr/>
            <p:nvPr/>
          </p:nvSpPr>
          <p:spPr>
            <a:xfrm>
              <a:off x="24528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4" name="Shape 13"/>
            <p:cNvSpPr/>
            <p:nvPr/>
          </p:nvSpPr>
          <p:spPr>
            <a:xfrm>
              <a:off x="3669080"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65" name="Shape 35"/>
            <p:cNvSpPr/>
            <p:nvPr/>
          </p:nvSpPr>
          <p:spPr>
            <a:xfrm>
              <a:off x="1075191"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6" name="Shape 36"/>
            <p:cNvSpPr/>
            <p:nvPr/>
          </p:nvSpPr>
          <p:spPr>
            <a:xfrm flipV="1">
              <a:off x="1306549"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67" name="Straight Connector 66"/>
            <p:cNvCxnSpPr/>
            <p:nvPr/>
          </p:nvCxnSpPr>
          <p:spPr>
            <a:xfrm flipV="1">
              <a:off x="3716192"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113470"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69" name="Straight Connector 68"/>
            <p:cNvCxnSpPr/>
            <p:nvPr/>
          </p:nvCxnSpPr>
          <p:spPr>
            <a:xfrm flipH="1">
              <a:off x="3720384"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a:off x="3720384"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3720384"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73" name="Rectangle 72"/>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2"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85117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eld Right Solo">
    <p:spTree>
      <p:nvGrpSpPr>
        <p:cNvPr id="1" name=""/>
        <p:cNvGrpSpPr/>
        <p:nvPr/>
      </p:nvGrpSpPr>
      <p:grpSpPr>
        <a:xfrm>
          <a:off x="0" y="0"/>
          <a:ext cx="0" cy="0"/>
          <a:chOff x="0" y="0"/>
          <a:chExt cx="0" cy="0"/>
        </a:xfrm>
      </p:grpSpPr>
      <p:sp>
        <p:nvSpPr>
          <p:cNvPr id="3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27" name="Title 1"/>
          <p:cNvSpPr>
            <a:spLocks noGrp="1"/>
          </p:cNvSpPr>
          <p:nvPr>
            <p:ph type="title"/>
          </p:nvPr>
        </p:nvSpPr>
        <p:spPr>
          <a:xfrm>
            <a:off x="2" y="43131"/>
            <a:ext cx="12192001" cy="388188"/>
          </a:xfrm>
        </p:spPr>
        <p:txBody>
          <a:bodyPr/>
          <a:lstStyle/>
          <a:p>
            <a:r>
              <a:rPr lang="en-US"/>
              <a:t>Click to edit Master title style</a:t>
            </a:r>
          </a:p>
        </p:txBody>
      </p:sp>
      <p:grpSp>
        <p:nvGrpSpPr>
          <p:cNvPr id="90" name="Group 89"/>
          <p:cNvGrpSpPr/>
          <p:nvPr userDrawn="1"/>
        </p:nvGrpSpPr>
        <p:grpSpPr>
          <a:xfrm>
            <a:off x="2718819" y="545105"/>
            <a:ext cx="6754367" cy="6230593"/>
            <a:chOff x="4487571" y="624396"/>
            <a:chExt cx="4506624" cy="4157154"/>
          </a:xfrm>
        </p:grpSpPr>
        <p:sp>
          <p:nvSpPr>
            <p:cNvPr id="91" name="Rectangle 90"/>
            <p:cNvSpPr/>
            <p:nvPr/>
          </p:nvSpPr>
          <p:spPr>
            <a:xfrm flipH="1">
              <a:off x="4534044"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2" name="Rectangle 91"/>
            <p:cNvSpPr/>
            <p:nvPr/>
          </p:nvSpPr>
          <p:spPr>
            <a:xfrm flipH="1">
              <a:off x="6160418"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3" name="Rectangle 92"/>
            <p:cNvSpPr/>
            <p:nvPr/>
          </p:nvSpPr>
          <p:spPr>
            <a:xfrm flipH="1">
              <a:off x="6160419"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4" name="Shape 42"/>
            <p:cNvSpPr/>
            <p:nvPr/>
          </p:nvSpPr>
          <p:spPr>
            <a:xfrm flipH="1">
              <a:off x="8930023"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5" name="Shape 41"/>
            <p:cNvSpPr/>
            <p:nvPr/>
          </p:nvSpPr>
          <p:spPr>
            <a:xfrm flipH="1">
              <a:off x="8929041"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6" name="Rectangle 95"/>
            <p:cNvSpPr/>
            <p:nvPr/>
          </p:nvSpPr>
          <p:spPr>
            <a:xfrm flipH="1">
              <a:off x="53545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7" name="Shape 13"/>
            <p:cNvSpPr/>
            <p:nvPr/>
          </p:nvSpPr>
          <p:spPr>
            <a:xfrm flipH="1">
              <a:off x="5305394"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98" name="Shape 35"/>
            <p:cNvSpPr/>
            <p:nvPr/>
          </p:nvSpPr>
          <p:spPr>
            <a:xfrm flipH="1">
              <a:off x="7532487"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9" name="Shape 36"/>
            <p:cNvSpPr/>
            <p:nvPr/>
          </p:nvSpPr>
          <p:spPr>
            <a:xfrm flipH="1" flipV="1">
              <a:off x="7763846"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100" name="Straight Connector 99"/>
            <p:cNvCxnSpPr/>
            <p:nvPr/>
          </p:nvCxnSpPr>
          <p:spPr>
            <a:xfrm flipH="1" flipV="1">
              <a:off x="5354203"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flipH="1">
              <a:off x="6160418"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02" name="Straight Connector 101"/>
            <p:cNvCxnSpPr/>
            <p:nvPr/>
          </p:nvCxnSpPr>
          <p:spPr>
            <a:xfrm>
              <a:off x="4536823"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536823"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536823"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6" name="Rectangle 105"/>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1"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370061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ield Left Text">
    <p:spTree>
      <p:nvGrpSpPr>
        <p:cNvPr id="1" name=""/>
        <p:cNvGrpSpPr/>
        <p:nvPr/>
      </p:nvGrpSpPr>
      <p:grpSpPr>
        <a:xfrm>
          <a:off x="0" y="0"/>
          <a:ext cx="0" cy="0"/>
          <a:chOff x="0" y="0"/>
          <a:chExt cx="0" cy="0"/>
        </a:xfrm>
      </p:grpSpPr>
      <p:sp>
        <p:nvSpPr>
          <p:cNvPr id="66" name="Content Placeholder 3"/>
          <p:cNvSpPr>
            <a:spLocks noGrp="1"/>
          </p:cNvSpPr>
          <p:nvPr>
            <p:ph sz="half" idx="2"/>
          </p:nvPr>
        </p:nvSpPr>
        <p:spPr>
          <a:xfrm>
            <a:off x="6577161" y="742002"/>
            <a:ext cx="5384800" cy="56416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28" name="Title 1"/>
          <p:cNvSpPr>
            <a:spLocks noGrp="1"/>
          </p:cNvSpPr>
          <p:nvPr>
            <p:ph type="title"/>
          </p:nvPr>
        </p:nvSpPr>
        <p:spPr>
          <a:xfrm>
            <a:off x="2" y="43131"/>
            <a:ext cx="12192001" cy="388188"/>
          </a:xfrm>
        </p:spPr>
        <p:txBody>
          <a:bodyPr/>
          <a:lstStyle/>
          <a:p>
            <a:r>
              <a:rPr lang="en-US"/>
              <a:t>Click to edit Master title style</a:t>
            </a:r>
          </a:p>
        </p:txBody>
      </p:sp>
      <p:grpSp>
        <p:nvGrpSpPr>
          <p:cNvPr id="31" name="Group 30"/>
          <p:cNvGrpSpPr/>
          <p:nvPr userDrawn="1"/>
        </p:nvGrpSpPr>
        <p:grpSpPr>
          <a:xfrm>
            <a:off x="221310" y="832528"/>
            <a:ext cx="5976292" cy="5542872"/>
            <a:chOff x="76200" y="624396"/>
            <a:chExt cx="4482219" cy="4157154"/>
          </a:xfrm>
        </p:grpSpPr>
        <p:sp>
          <p:nvSpPr>
            <p:cNvPr id="34" name="Rectangle 33"/>
            <p:cNvSpPr/>
            <p:nvPr/>
          </p:nvSpPr>
          <p:spPr>
            <a:xfrm>
              <a:off x="2909976"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Rectangle 34"/>
            <p:cNvSpPr/>
            <p:nvPr/>
          </p:nvSpPr>
          <p:spPr>
            <a:xfrm>
              <a:off x="113470"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Rectangle 35"/>
            <p:cNvSpPr/>
            <p:nvPr/>
          </p:nvSpPr>
          <p:spPr>
            <a:xfrm>
              <a:off x="113166"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Shape 42"/>
            <p:cNvSpPr/>
            <p:nvPr/>
          </p:nvSpPr>
          <p:spPr>
            <a:xfrm>
              <a:off x="76200"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1" name="Shape 41"/>
            <p:cNvSpPr/>
            <p:nvPr/>
          </p:nvSpPr>
          <p:spPr>
            <a:xfrm>
              <a:off x="77182"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5" name="Rectangle 44"/>
            <p:cNvSpPr/>
            <p:nvPr/>
          </p:nvSpPr>
          <p:spPr>
            <a:xfrm>
              <a:off x="24528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50" name="Shape 13"/>
            <p:cNvSpPr/>
            <p:nvPr/>
          </p:nvSpPr>
          <p:spPr>
            <a:xfrm>
              <a:off x="3669080"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51" name="Shape 35"/>
            <p:cNvSpPr/>
            <p:nvPr/>
          </p:nvSpPr>
          <p:spPr>
            <a:xfrm>
              <a:off x="1075191"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52" name="Shape 36"/>
            <p:cNvSpPr/>
            <p:nvPr/>
          </p:nvSpPr>
          <p:spPr>
            <a:xfrm flipV="1">
              <a:off x="1306549"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58" name="Straight Connector 57"/>
            <p:cNvCxnSpPr/>
            <p:nvPr/>
          </p:nvCxnSpPr>
          <p:spPr>
            <a:xfrm flipV="1">
              <a:off x="3716192"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113470"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63" name="Straight Connector 62"/>
            <p:cNvCxnSpPr/>
            <p:nvPr/>
          </p:nvCxnSpPr>
          <p:spPr>
            <a:xfrm flipH="1">
              <a:off x="3720384"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3720384"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3720384"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70" name="Rectangle 69"/>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2"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963154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eld Left Solo">
    <p:spTree>
      <p:nvGrpSpPr>
        <p:cNvPr id="1" name=""/>
        <p:cNvGrpSpPr/>
        <p:nvPr/>
      </p:nvGrpSpPr>
      <p:grpSpPr>
        <a:xfrm>
          <a:off x="0" y="0"/>
          <a:ext cx="0" cy="0"/>
          <a:chOff x="0" y="0"/>
          <a:chExt cx="0" cy="0"/>
        </a:xfrm>
      </p:grpSpPr>
      <p:sp>
        <p:nvSpPr>
          <p:cNvPr id="28" name="Footer Placeholder 8"/>
          <p:cNvSpPr>
            <a:spLocks noGrp="1"/>
          </p:cNvSpPr>
          <p:nvPr userDrawn="1">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27" name="Title 1"/>
          <p:cNvSpPr>
            <a:spLocks noGrp="1"/>
          </p:cNvSpPr>
          <p:nvPr userDrawn="1">
            <p:ph type="title"/>
          </p:nvPr>
        </p:nvSpPr>
        <p:spPr>
          <a:xfrm>
            <a:off x="2" y="43131"/>
            <a:ext cx="12192001" cy="388188"/>
          </a:xfrm>
        </p:spPr>
        <p:txBody>
          <a:bodyPr/>
          <a:lstStyle/>
          <a:p>
            <a:r>
              <a:rPr lang="en-US"/>
              <a:t>Click to edit Master title style</a:t>
            </a:r>
          </a:p>
        </p:txBody>
      </p:sp>
      <p:grpSp>
        <p:nvGrpSpPr>
          <p:cNvPr id="93" name="Group 92"/>
          <p:cNvGrpSpPr/>
          <p:nvPr userDrawn="1"/>
        </p:nvGrpSpPr>
        <p:grpSpPr>
          <a:xfrm flipH="1">
            <a:off x="2718819" y="545105"/>
            <a:ext cx="6754367" cy="6230593"/>
            <a:chOff x="4487571" y="624396"/>
            <a:chExt cx="4506624" cy="4157154"/>
          </a:xfrm>
        </p:grpSpPr>
        <p:sp>
          <p:nvSpPr>
            <p:cNvPr id="94" name="Rectangle 93"/>
            <p:cNvSpPr/>
            <p:nvPr/>
          </p:nvSpPr>
          <p:spPr>
            <a:xfrm flipH="1">
              <a:off x="4534044"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5" name="Rectangle 94"/>
            <p:cNvSpPr/>
            <p:nvPr/>
          </p:nvSpPr>
          <p:spPr>
            <a:xfrm flipH="1">
              <a:off x="6160418"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6" name="Rectangle 95"/>
            <p:cNvSpPr/>
            <p:nvPr/>
          </p:nvSpPr>
          <p:spPr>
            <a:xfrm flipH="1">
              <a:off x="6160419"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7" name="Shape 42"/>
            <p:cNvSpPr/>
            <p:nvPr/>
          </p:nvSpPr>
          <p:spPr>
            <a:xfrm flipH="1">
              <a:off x="8930023"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8" name="Shape 41"/>
            <p:cNvSpPr/>
            <p:nvPr/>
          </p:nvSpPr>
          <p:spPr>
            <a:xfrm flipH="1">
              <a:off x="8929041"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9" name="Rectangle 98"/>
            <p:cNvSpPr/>
            <p:nvPr/>
          </p:nvSpPr>
          <p:spPr>
            <a:xfrm flipH="1">
              <a:off x="53545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100" name="Shape 13"/>
            <p:cNvSpPr/>
            <p:nvPr/>
          </p:nvSpPr>
          <p:spPr>
            <a:xfrm flipH="1">
              <a:off x="5305394"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101" name="Shape 35"/>
            <p:cNvSpPr/>
            <p:nvPr/>
          </p:nvSpPr>
          <p:spPr>
            <a:xfrm flipH="1">
              <a:off x="7532487"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2" name="Shape 36"/>
            <p:cNvSpPr/>
            <p:nvPr/>
          </p:nvSpPr>
          <p:spPr>
            <a:xfrm flipH="1" flipV="1">
              <a:off x="7763846"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103" name="Straight Connector 102"/>
            <p:cNvCxnSpPr/>
            <p:nvPr/>
          </p:nvCxnSpPr>
          <p:spPr>
            <a:xfrm flipH="1" flipV="1">
              <a:off x="5354203"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Rectangle 103"/>
            <p:cNvSpPr/>
            <p:nvPr/>
          </p:nvSpPr>
          <p:spPr>
            <a:xfrm flipH="1">
              <a:off x="6160418"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05" name="Straight Connector 104"/>
            <p:cNvCxnSpPr/>
            <p:nvPr/>
          </p:nvCxnSpPr>
          <p:spPr>
            <a:xfrm>
              <a:off x="4536823"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4536823"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536823"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8"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9" name="Rectangle 108"/>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21"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128028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750110"/>
            <a:ext cx="5386917"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1389872"/>
            <a:ext cx="5386917" cy="500230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70" y="750110"/>
            <a:ext cx="5389033" cy="639763"/>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70" y="1389873"/>
            <a:ext cx="5389033" cy="50023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8"/>
          <p:cNvSpPr>
            <a:spLocks noGrp="1"/>
          </p:cNvSpPr>
          <p:nvPr>
            <p:ph type="ftr" sz="quarter" idx="10"/>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8" name="Title 1"/>
          <p:cNvSpPr>
            <a:spLocks noGrp="1"/>
          </p:cNvSpPr>
          <p:nvPr>
            <p:ph type="title"/>
          </p:nvPr>
        </p:nvSpPr>
        <p:spPr>
          <a:xfrm>
            <a:off x="2" y="43131"/>
            <a:ext cx="12192001" cy="388188"/>
          </a:xfrm>
        </p:spPr>
        <p:txBody>
          <a:bodyPr/>
          <a:lstStyle/>
          <a:p>
            <a:r>
              <a:rPr lang="en-US"/>
              <a:t>Click to edit Master title style</a:t>
            </a:r>
          </a:p>
        </p:txBody>
      </p:sp>
      <p:sp>
        <p:nvSpPr>
          <p:cNvPr id="9"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6002520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4" name="Title 1"/>
          <p:cNvSpPr>
            <a:spLocks noGrp="1"/>
          </p:cNvSpPr>
          <p:nvPr>
            <p:ph type="title"/>
          </p:nvPr>
        </p:nvSpPr>
        <p:spPr>
          <a:xfrm>
            <a:off x="2" y="43131"/>
            <a:ext cx="12192001" cy="388188"/>
          </a:xfrm>
        </p:spPr>
        <p:txBody>
          <a:bodyPr/>
          <a:lstStyle/>
          <a:p>
            <a:r>
              <a:rPr lang="en-US"/>
              <a:t>Click to edit Master title style</a:t>
            </a:r>
            <a:endParaRPr lang="en-US" dirty="0"/>
          </a:p>
        </p:txBody>
      </p:sp>
      <p:sp>
        <p:nvSpPr>
          <p:cNvPr id="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974263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3"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909428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Autofit/>
          </a:bodyPr>
          <a:lstStyle>
            <a:lvl1pPr>
              <a:defRPr sz="4000">
                <a:solidFill>
                  <a:srgbClr val="FEBC11"/>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nchor="ct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160940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noAutofit/>
          </a:bodyPr>
          <a:lstStyle>
            <a:lvl1pPr algn="l">
              <a:defRPr sz="3200" b="1" cap="all">
                <a:solidFill>
                  <a:srgbClr val="FEBC1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8"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3140547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41872"/>
            <a:ext cx="10972800" cy="5227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5" name="Title 1"/>
          <p:cNvSpPr>
            <a:spLocks noGrp="1"/>
          </p:cNvSpPr>
          <p:nvPr>
            <p:ph type="title"/>
          </p:nvPr>
        </p:nvSpPr>
        <p:spPr>
          <a:xfrm>
            <a:off x="-1" y="45954"/>
            <a:ext cx="12192001" cy="388188"/>
          </a:xfrm>
        </p:spPr>
        <p:txBody>
          <a:bodyPr/>
          <a:lstStyle/>
          <a:p>
            <a:r>
              <a:rPr lang="en-US"/>
              <a:t>Click to edit Master title style</a:t>
            </a:r>
          </a:p>
        </p:txBody>
      </p:sp>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343808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741873"/>
            <a:ext cx="5384800" cy="52271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741873"/>
            <a:ext cx="5384800" cy="52271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357082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Field">
    <p:spTree>
      <p:nvGrpSpPr>
        <p:cNvPr id="1" name=""/>
        <p:cNvGrpSpPr/>
        <p:nvPr/>
      </p:nvGrpSpPr>
      <p:grpSpPr>
        <a:xfrm>
          <a:off x="0" y="0"/>
          <a:ext cx="0" cy="0"/>
          <a:chOff x="0" y="0"/>
          <a:chExt cx="0" cy="0"/>
        </a:xfrm>
      </p:grpSpPr>
      <p:sp>
        <p:nvSpPr>
          <p:cNvPr id="180" name="Title 1"/>
          <p:cNvSpPr>
            <a:spLocks noGrp="1"/>
          </p:cNvSpPr>
          <p:nvPr>
            <p:ph type="title"/>
          </p:nvPr>
        </p:nvSpPr>
        <p:spPr>
          <a:xfrm>
            <a:off x="-1" y="45954"/>
            <a:ext cx="12192001" cy="388188"/>
          </a:xfrm>
        </p:spPr>
        <p:txBody>
          <a:bodyPr/>
          <a:lstStyle/>
          <a:p>
            <a:r>
              <a:rPr lang="en-US"/>
              <a:t>Click to edit Master title style</a:t>
            </a:r>
          </a:p>
        </p:txBody>
      </p:sp>
      <p:sp>
        <p:nvSpPr>
          <p:cNvPr id="4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74" name="Group 73"/>
          <p:cNvGrpSpPr/>
          <p:nvPr userDrawn="1"/>
        </p:nvGrpSpPr>
        <p:grpSpPr>
          <a:xfrm>
            <a:off x="150673" y="832528"/>
            <a:ext cx="11890660" cy="5542872"/>
            <a:chOff x="76200" y="624396"/>
            <a:chExt cx="8917995" cy="4157154"/>
          </a:xfrm>
        </p:grpSpPr>
        <p:sp>
          <p:nvSpPr>
            <p:cNvPr id="75" name="Rectangle 74"/>
            <p:cNvSpPr/>
            <p:nvPr/>
          </p:nvSpPr>
          <p:spPr>
            <a:xfrm>
              <a:off x="2909976"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6" name="Rectangle 75"/>
            <p:cNvSpPr/>
            <p:nvPr/>
          </p:nvSpPr>
          <p:spPr>
            <a:xfrm>
              <a:off x="113470"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7" name="Rectangle 76"/>
            <p:cNvSpPr/>
            <p:nvPr/>
          </p:nvSpPr>
          <p:spPr>
            <a:xfrm>
              <a:off x="113166"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78" name="Shape 42"/>
            <p:cNvSpPr/>
            <p:nvPr/>
          </p:nvSpPr>
          <p:spPr>
            <a:xfrm>
              <a:off x="76200"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79" name="Shape 41"/>
            <p:cNvSpPr/>
            <p:nvPr/>
          </p:nvSpPr>
          <p:spPr>
            <a:xfrm>
              <a:off x="77182"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80" name="Rectangle 79"/>
            <p:cNvSpPr/>
            <p:nvPr/>
          </p:nvSpPr>
          <p:spPr>
            <a:xfrm>
              <a:off x="24528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81" name="Shape 13"/>
            <p:cNvSpPr/>
            <p:nvPr/>
          </p:nvSpPr>
          <p:spPr>
            <a:xfrm>
              <a:off x="3669080"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82" name="Shape 35"/>
            <p:cNvSpPr/>
            <p:nvPr/>
          </p:nvSpPr>
          <p:spPr>
            <a:xfrm>
              <a:off x="1075191"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83" name="Shape 36"/>
            <p:cNvSpPr/>
            <p:nvPr/>
          </p:nvSpPr>
          <p:spPr>
            <a:xfrm flipV="1">
              <a:off x="1306549"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84" name="Straight Connector 83"/>
            <p:cNvCxnSpPr/>
            <p:nvPr/>
          </p:nvCxnSpPr>
          <p:spPr>
            <a:xfrm flipV="1">
              <a:off x="3716192"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5" name="Rectangle 84"/>
            <p:cNvSpPr/>
            <p:nvPr/>
          </p:nvSpPr>
          <p:spPr>
            <a:xfrm>
              <a:off x="113470"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86" name="Straight Connector 85"/>
            <p:cNvCxnSpPr/>
            <p:nvPr/>
          </p:nvCxnSpPr>
          <p:spPr>
            <a:xfrm flipH="1">
              <a:off x="3720384"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3720384"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3720384"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Rectangle 89"/>
            <p:cNvSpPr/>
            <p:nvPr/>
          </p:nvSpPr>
          <p:spPr>
            <a:xfrm flipH="1">
              <a:off x="4534044" y="730240"/>
              <a:ext cx="1626375" cy="351881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1" name="Rectangle 90"/>
            <p:cNvSpPr/>
            <p:nvPr/>
          </p:nvSpPr>
          <p:spPr>
            <a:xfrm flipH="1">
              <a:off x="6160418" y="730240"/>
              <a:ext cx="2796507"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2" name="Rectangle 91"/>
            <p:cNvSpPr/>
            <p:nvPr/>
          </p:nvSpPr>
          <p:spPr>
            <a:xfrm flipH="1">
              <a:off x="6160419" y="3651737"/>
              <a:ext cx="2796810" cy="59731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3" name="Shape 42"/>
            <p:cNvSpPr/>
            <p:nvPr/>
          </p:nvSpPr>
          <p:spPr>
            <a:xfrm flipH="1">
              <a:off x="8930023" y="624396"/>
              <a:ext cx="64172" cy="119937"/>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4" name="Shape 41"/>
            <p:cNvSpPr/>
            <p:nvPr/>
          </p:nvSpPr>
          <p:spPr>
            <a:xfrm flipH="1">
              <a:off x="8929041" y="4240361"/>
              <a:ext cx="64172" cy="113896"/>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5" name="Rectangle 94"/>
            <p:cNvSpPr/>
            <p:nvPr/>
          </p:nvSpPr>
          <p:spPr>
            <a:xfrm flipH="1">
              <a:off x="5354506" y="4249055"/>
              <a:ext cx="1263083" cy="423805"/>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96" name="Shape 13"/>
            <p:cNvSpPr/>
            <p:nvPr/>
          </p:nvSpPr>
          <p:spPr>
            <a:xfrm flipH="1">
              <a:off x="5305394" y="4184677"/>
              <a:ext cx="95921" cy="7194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endParaRPr>
            </a:p>
          </p:txBody>
        </p:sp>
        <p:sp>
          <p:nvSpPr>
            <p:cNvPr id="97" name="Shape 35"/>
            <p:cNvSpPr/>
            <p:nvPr/>
          </p:nvSpPr>
          <p:spPr>
            <a:xfrm flipH="1">
              <a:off x="7532487" y="2276247"/>
              <a:ext cx="462717" cy="450769"/>
            </a:xfrm>
            <a:prstGeom prst="ellipse">
              <a:avLst/>
            </a:prstGeom>
            <a:noFill/>
            <a:ln w="28575"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98" name="Shape 36"/>
            <p:cNvSpPr/>
            <p:nvPr/>
          </p:nvSpPr>
          <p:spPr>
            <a:xfrm flipH="1" flipV="1">
              <a:off x="7763846" y="2421056"/>
              <a:ext cx="0" cy="161149"/>
            </a:xfrm>
            <a:prstGeom prst="line">
              <a:avLst/>
            </a:prstGeom>
            <a:noFill/>
            <a:ln w="190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99" name="Straight Connector 98"/>
            <p:cNvCxnSpPr/>
            <p:nvPr/>
          </p:nvCxnSpPr>
          <p:spPr>
            <a:xfrm flipH="1" flipV="1">
              <a:off x="5354203" y="4256618"/>
              <a:ext cx="0" cy="5249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0" name="Rectangle 99"/>
            <p:cNvSpPr/>
            <p:nvPr/>
          </p:nvSpPr>
          <p:spPr>
            <a:xfrm flipH="1">
              <a:off x="6160418" y="1328649"/>
              <a:ext cx="2796507" cy="23205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101" name="Straight Connector 100"/>
            <p:cNvCxnSpPr/>
            <p:nvPr/>
          </p:nvCxnSpPr>
          <p:spPr>
            <a:xfrm>
              <a:off x="4536823" y="3651692"/>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536823" y="1327557"/>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4536823" y="4672860"/>
              <a:ext cx="81318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Shape 39"/>
            <p:cNvSpPr/>
            <p:nvPr/>
          </p:nvSpPr>
          <p:spPr>
            <a:xfrm>
              <a:off x="4487571" y="624396"/>
              <a:ext cx="70848" cy="125745"/>
            </a:xfrm>
            <a:prstGeom prst="rect">
              <a:avLst/>
            </a:prstGeom>
            <a:solidFill>
              <a:schemeClr val="accent6">
                <a:lumMod val="75000"/>
              </a:schemeClr>
            </a:solidFill>
            <a:ln w="9525">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105" name="Rectangle 104"/>
            <p:cNvSpPr/>
            <p:nvPr/>
          </p:nvSpPr>
          <p:spPr>
            <a:xfrm>
              <a:off x="4516358" y="2451713"/>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35"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6038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Field Vertical Goal Down">
    <p:spTree>
      <p:nvGrpSpPr>
        <p:cNvPr id="1" name=""/>
        <p:cNvGrpSpPr/>
        <p:nvPr/>
      </p:nvGrpSpPr>
      <p:grpSpPr>
        <a:xfrm>
          <a:off x="0" y="0"/>
          <a:ext cx="0" cy="0"/>
          <a:chOff x="0" y="0"/>
          <a:chExt cx="0" cy="0"/>
        </a:xfrm>
      </p:grpSpPr>
      <p:sp>
        <p:nvSpPr>
          <p:cNvPr id="180" name="Title 1"/>
          <p:cNvSpPr>
            <a:spLocks noGrp="1"/>
          </p:cNvSpPr>
          <p:nvPr>
            <p:ph type="title"/>
          </p:nvPr>
        </p:nvSpPr>
        <p:spPr>
          <a:xfrm>
            <a:off x="2" y="43131"/>
            <a:ext cx="12192001" cy="388188"/>
          </a:xfrm>
        </p:spPr>
        <p:txBody>
          <a:bodyPr/>
          <a:lstStyle/>
          <a:p>
            <a:r>
              <a:rPr lang="en-US"/>
              <a:t>Click to edit Master title style</a:t>
            </a:r>
          </a:p>
        </p:txBody>
      </p:sp>
      <p:sp>
        <p:nvSpPr>
          <p:cNvPr id="21"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9" name="Group 8"/>
          <p:cNvGrpSpPr/>
          <p:nvPr userDrawn="1"/>
        </p:nvGrpSpPr>
        <p:grpSpPr>
          <a:xfrm>
            <a:off x="190949" y="419545"/>
            <a:ext cx="11741447" cy="5971205"/>
            <a:chOff x="143210" y="314658"/>
            <a:chExt cx="8806085" cy="4478404"/>
          </a:xfrm>
        </p:grpSpPr>
        <p:sp>
          <p:nvSpPr>
            <p:cNvPr id="23" name="Rectangle 22"/>
            <p:cNvSpPr/>
            <p:nvPr/>
          </p:nvSpPr>
          <p:spPr>
            <a:xfrm flipV="1">
              <a:off x="7380744" y="1948966"/>
              <a:ext cx="1420407"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4" name="Rectangle 23"/>
            <p:cNvSpPr/>
            <p:nvPr/>
          </p:nvSpPr>
          <p:spPr>
            <a:xfrm flipV="1">
              <a:off x="1694239" y="1948966"/>
              <a:ext cx="5686506"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5" name="Rectangle 24"/>
            <p:cNvSpPr/>
            <p:nvPr/>
          </p:nvSpPr>
          <p:spPr>
            <a:xfrm flipV="1">
              <a:off x="277476" y="1948966"/>
              <a:ext cx="1416763"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26" name="Shape 35"/>
            <p:cNvSpPr/>
            <p:nvPr/>
          </p:nvSpPr>
          <p:spPr>
            <a:xfrm flipV="1">
              <a:off x="4248329" y="3184851"/>
              <a:ext cx="762000" cy="734352"/>
            </a:xfrm>
            <a:prstGeom prst="ellipse">
              <a:avLst/>
            </a:prstGeom>
            <a:noFill/>
            <a:ln w="444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cxnSp>
          <p:nvCxnSpPr>
            <p:cNvPr id="27" name="Straight Connector 26"/>
            <p:cNvCxnSpPr/>
            <p:nvPr/>
          </p:nvCxnSpPr>
          <p:spPr>
            <a:xfrm flipV="1">
              <a:off x="4508076" y="3552027"/>
              <a:ext cx="24250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flipV="1">
              <a:off x="277476" y="353525"/>
              <a:ext cx="8523676" cy="159544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29" name="Straight Connector 28"/>
            <p:cNvCxnSpPr/>
            <p:nvPr/>
          </p:nvCxnSpPr>
          <p:spPr>
            <a:xfrm flipV="1">
              <a:off x="1708581" y="35352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7382664" y="35352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rot="16200000" flipV="1">
              <a:off x="4606469" y="304011"/>
              <a:ext cx="45720"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4" name="Shape 41"/>
            <p:cNvSpPr/>
            <p:nvPr/>
          </p:nvSpPr>
          <p:spPr>
            <a:xfrm rot="16200000" flipV="1">
              <a:off x="8839449" y="278200"/>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35" name="Isosceles Triangle 34"/>
            <p:cNvSpPr/>
            <p:nvPr/>
          </p:nvSpPr>
          <p:spPr>
            <a:xfrm rot="5400000" flipV="1">
              <a:off x="140948" y="1041626"/>
              <a:ext cx="135372" cy="130848"/>
            </a:xfrm>
            <a:prstGeom prst="triangle">
              <a:avLst/>
            </a:prstGeom>
            <a:solidFill>
              <a:schemeClr val="accent6">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Shape 41"/>
            <p:cNvSpPr/>
            <p:nvPr userDrawn="1"/>
          </p:nvSpPr>
          <p:spPr>
            <a:xfrm rot="16200000" flipV="1">
              <a:off x="8825679" y="4683216"/>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37" name="Shape 41"/>
            <p:cNvSpPr/>
            <p:nvPr userDrawn="1"/>
          </p:nvSpPr>
          <p:spPr>
            <a:xfrm rot="5400000" flipV="1">
              <a:off x="197998" y="4683217"/>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dirty="0">
                <a:ln>
                  <a:noFill/>
                </a:ln>
                <a:solidFill>
                  <a:srgbClr val="FFFFFF"/>
                </a:solidFill>
                <a:effectLst/>
                <a:uLnTx/>
                <a:uFillTx/>
              </a:endParaRPr>
            </a:p>
          </p:txBody>
        </p:sp>
      </p:grpSp>
      <p:sp>
        <p:nvSpPr>
          <p:cNvPr id="18"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02241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alf Field Veritcal Goal Up">
    <p:spTree>
      <p:nvGrpSpPr>
        <p:cNvPr id="1" name=""/>
        <p:cNvGrpSpPr/>
        <p:nvPr/>
      </p:nvGrpSpPr>
      <p:grpSpPr>
        <a:xfrm>
          <a:off x="0" y="0"/>
          <a:ext cx="0" cy="0"/>
          <a:chOff x="0" y="0"/>
          <a:chExt cx="0" cy="0"/>
        </a:xfrm>
      </p:grpSpPr>
      <p:sp>
        <p:nvSpPr>
          <p:cNvPr id="180" name="Title 1"/>
          <p:cNvSpPr>
            <a:spLocks noGrp="1"/>
          </p:cNvSpPr>
          <p:nvPr>
            <p:ph type="title"/>
          </p:nvPr>
        </p:nvSpPr>
        <p:spPr>
          <a:xfrm>
            <a:off x="2" y="43131"/>
            <a:ext cx="12192001" cy="388188"/>
          </a:xfrm>
        </p:spPr>
        <p:txBody>
          <a:bodyPr/>
          <a:lstStyle/>
          <a:p>
            <a:r>
              <a:rPr lang="en-US"/>
              <a:t>Click to edit Master title style</a:t>
            </a:r>
          </a:p>
        </p:txBody>
      </p:sp>
      <p:sp>
        <p:nvSpPr>
          <p:cNvPr id="52" name="Footer Placeholder 8"/>
          <p:cNvSpPr>
            <a:spLocks noGrp="1"/>
          </p:cNvSpPr>
          <p:nvPr userDrawn="1">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3" name="Group 2"/>
          <p:cNvGrpSpPr/>
          <p:nvPr userDrawn="1"/>
        </p:nvGrpSpPr>
        <p:grpSpPr>
          <a:xfrm>
            <a:off x="190949" y="322442"/>
            <a:ext cx="11741447" cy="6086787"/>
            <a:chOff x="143210" y="241831"/>
            <a:chExt cx="8806085" cy="4565090"/>
          </a:xfrm>
        </p:grpSpPr>
        <p:sp>
          <p:nvSpPr>
            <p:cNvPr id="34" name="Rectangle 33"/>
            <p:cNvSpPr/>
            <p:nvPr/>
          </p:nvSpPr>
          <p:spPr>
            <a:xfrm>
              <a:off x="7380744" y="368852"/>
              <a:ext cx="1420407"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Rectangle 34"/>
            <p:cNvSpPr/>
            <p:nvPr/>
          </p:nvSpPr>
          <p:spPr>
            <a:xfrm>
              <a:off x="1694239" y="368852"/>
              <a:ext cx="5686506"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6" name="Rectangle 35"/>
            <p:cNvSpPr/>
            <p:nvPr/>
          </p:nvSpPr>
          <p:spPr>
            <a:xfrm>
              <a:off x="277476" y="368852"/>
              <a:ext cx="1416763" cy="28037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7" name="Shape 35"/>
            <p:cNvSpPr/>
            <p:nvPr/>
          </p:nvSpPr>
          <p:spPr>
            <a:xfrm>
              <a:off x="4248329" y="1202377"/>
              <a:ext cx="762000" cy="734352"/>
            </a:xfrm>
            <a:prstGeom prst="ellipse">
              <a:avLst/>
            </a:prstGeom>
            <a:noFill/>
            <a:ln w="444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cxnSp>
          <p:nvCxnSpPr>
            <p:cNvPr id="38" name="Straight Connector 37"/>
            <p:cNvCxnSpPr/>
            <p:nvPr/>
          </p:nvCxnSpPr>
          <p:spPr>
            <a:xfrm>
              <a:off x="4508076" y="1569553"/>
              <a:ext cx="242507"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277476" y="3172614"/>
              <a:ext cx="8523676" cy="1595441"/>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cxnSp>
          <p:nvCxnSpPr>
            <p:cNvPr id="40" name="Straight Connector 39"/>
            <p:cNvCxnSpPr/>
            <p:nvPr/>
          </p:nvCxnSpPr>
          <p:spPr>
            <a:xfrm>
              <a:off x="1708581" y="400740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382664" y="4007405"/>
              <a:ext cx="0" cy="7606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Shape 41"/>
            <p:cNvSpPr/>
            <p:nvPr/>
          </p:nvSpPr>
          <p:spPr>
            <a:xfrm>
              <a:off x="8770594" y="241831"/>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3" name="Shape 41"/>
            <p:cNvSpPr/>
            <p:nvPr/>
          </p:nvSpPr>
          <p:spPr>
            <a:xfrm>
              <a:off x="236098" y="241831"/>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44" name="Rectangle 43"/>
            <p:cNvSpPr/>
            <p:nvPr/>
          </p:nvSpPr>
          <p:spPr>
            <a:xfrm rot="5400000">
              <a:off x="4609340" y="4721637"/>
              <a:ext cx="39979" cy="99837"/>
            </a:xfrm>
            <a:prstGeom prst="rect">
              <a:avLst/>
            </a:prstGeom>
            <a:solidFill>
              <a:srgbClr val="C00000"/>
            </a:solidFill>
            <a:ln w="28575">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5" name="Shape 41"/>
            <p:cNvSpPr/>
            <p:nvPr/>
          </p:nvSpPr>
          <p:spPr>
            <a:xfrm rot="5400000">
              <a:off x="8839449" y="4697076"/>
              <a:ext cx="73387" cy="146304"/>
            </a:xfrm>
            <a:prstGeom prst="rect">
              <a:avLst/>
            </a:prstGeom>
            <a:solidFill>
              <a:schemeClr val="accent6">
                <a:lumMod val="75000"/>
              </a:schemeClr>
            </a:solidFill>
            <a:ln>
              <a:solidFill>
                <a:srgbClr val="000000"/>
              </a:solidFill>
              <a:miter lim="400000"/>
            </a:ln>
          </p:spPr>
          <p:txBody>
            <a:bodyPr lIns="50800" tIns="50800" rIns="50800" bIns="50800" anchor="ct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55" name="Isosceles Triangle 54"/>
            <p:cNvSpPr/>
            <p:nvPr userDrawn="1"/>
          </p:nvSpPr>
          <p:spPr>
            <a:xfrm rot="5400000" flipV="1">
              <a:off x="140948" y="3969912"/>
              <a:ext cx="135372" cy="130848"/>
            </a:xfrm>
            <a:prstGeom prst="triangle">
              <a:avLst/>
            </a:prstGeom>
            <a:solidFill>
              <a:schemeClr val="accent6">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grpSp>
      <p:sp>
        <p:nvSpPr>
          <p:cNvPr id="18"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936903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rease Zoomed">
    <p:spTree>
      <p:nvGrpSpPr>
        <p:cNvPr id="1" name=""/>
        <p:cNvGrpSpPr/>
        <p:nvPr/>
      </p:nvGrpSpPr>
      <p:grpSpPr>
        <a:xfrm>
          <a:off x="0" y="0"/>
          <a:ext cx="0" cy="0"/>
          <a:chOff x="0" y="0"/>
          <a:chExt cx="0" cy="0"/>
        </a:xfrm>
      </p:grpSpPr>
      <p:sp>
        <p:nvSpPr>
          <p:cNvPr id="180" name="Title 1"/>
          <p:cNvSpPr>
            <a:spLocks noGrp="1"/>
          </p:cNvSpPr>
          <p:nvPr>
            <p:ph type="title"/>
          </p:nvPr>
        </p:nvSpPr>
        <p:spPr>
          <a:xfrm>
            <a:off x="2" y="43131"/>
            <a:ext cx="12192001" cy="388188"/>
          </a:xfrm>
        </p:spPr>
        <p:txBody>
          <a:bodyPr/>
          <a:lstStyle/>
          <a:p>
            <a:r>
              <a:rPr lang="en-US"/>
              <a:t>Click to edit Master title style</a:t>
            </a:r>
          </a:p>
        </p:txBody>
      </p:sp>
      <p:sp>
        <p:nvSpPr>
          <p:cNvPr id="12" name="Footer Placeholder 8"/>
          <p:cNvSpPr>
            <a:spLocks noGrp="1"/>
          </p:cNvSpPr>
          <p:nvPr userDrawn="1">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grpSp>
        <p:nvGrpSpPr>
          <p:cNvPr id="2" name="Group 1"/>
          <p:cNvGrpSpPr/>
          <p:nvPr userDrawn="1"/>
        </p:nvGrpSpPr>
        <p:grpSpPr>
          <a:xfrm>
            <a:off x="2" y="584202"/>
            <a:ext cx="12192001" cy="5334097"/>
            <a:chOff x="1" y="438150"/>
            <a:chExt cx="9144001" cy="4000573"/>
          </a:xfrm>
        </p:grpSpPr>
        <p:sp>
          <p:nvSpPr>
            <p:cNvPr id="49" name="Shape 14"/>
            <p:cNvSpPr/>
            <p:nvPr/>
          </p:nvSpPr>
          <p:spPr>
            <a:xfrm flipH="1" flipV="1">
              <a:off x="190811" y="438150"/>
              <a:ext cx="0" cy="3990029"/>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sp>
          <p:nvSpPr>
            <p:cNvPr id="50" name="Shape 16"/>
            <p:cNvSpPr/>
            <p:nvPr/>
          </p:nvSpPr>
          <p:spPr>
            <a:xfrm>
              <a:off x="1" y="720239"/>
              <a:ext cx="9144000" cy="0"/>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sp>
          <p:nvSpPr>
            <p:cNvPr id="51" name="Shape 17"/>
            <p:cNvSpPr/>
            <p:nvPr/>
          </p:nvSpPr>
          <p:spPr>
            <a:xfrm flipV="1">
              <a:off x="2" y="4417637"/>
              <a:ext cx="9144000" cy="21086"/>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sp>
          <p:nvSpPr>
            <p:cNvPr id="62" name="Shape 35"/>
            <p:cNvSpPr/>
            <p:nvPr/>
          </p:nvSpPr>
          <p:spPr>
            <a:xfrm>
              <a:off x="3926960" y="2431696"/>
              <a:ext cx="1252291" cy="1206854"/>
            </a:xfrm>
            <a:prstGeom prst="ellipse">
              <a:avLst/>
            </a:prstGeom>
            <a:noFill/>
            <a:ln w="5715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solidFill>
                    <a:srgbClr val="FFFFFF"/>
                  </a:solidFill>
                </a:defRPr>
              </a:pPr>
              <a:endParaRPr kumimoji="0" sz="2400" b="0" i="0" u="none" strike="noStrike" kern="0" cap="none" spc="0" normalizeH="0" baseline="0" noProof="0">
                <a:ln>
                  <a:noFill/>
                </a:ln>
                <a:solidFill>
                  <a:srgbClr val="FFFFFF"/>
                </a:solidFill>
                <a:effectLst/>
                <a:uLnTx/>
                <a:uFillTx/>
              </a:endParaRPr>
            </a:p>
          </p:txBody>
        </p:sp>
        <p:sp>
          <p:nvSpPr>
            <p:cNvPr id="65" name="Shape 14"/>
            <p:cNvSpPr/>
            <p:nvPr userDrawn="1"/>
          </p:nvSpPr>
          <p:spPr>
            <a:xfrm flipH="1" flipV="1">
              <a:off x="8915400" y="438150"/>
              <a:ext cx="0" cy="3990030"/>
            </a:xfrm>
            <a:prstGeom prst="line">
              <a:avLst/>
            </a:prstGeom>
            <a:noFill/>
            <a:ln w="38100" cap="flat">
              <a:solidFill>
                <a:schemeClr val="tx1"/>
              </a:solidFill>
              <a:prstDash val="solid"/>
              <a:miter lim="400000"/>
            </a:ln>
            <a:effectLst/>
          </p:spPr>
          <p:txBody>
            <a:bodyPr wrap="square" lIns="50800" tIns="50800" rIns="50800" bIns="50800" numCol="1" anchor="ctr">
              <a:noAutofit/>
            </a:bodyPr>
            <a:lstStyle/>
            <a:p>
              <a:pPr marL="0" marR="0" lvl="0" indent="0" defTabSz="914400" eaLnBrk="1" fontAlgn="auto" latinLnBrk="0" hangingPunct="1">
                <a:lnSpc>
                  <a:spcPct val="100000"/>
                </a:lnSpc>
                <a:spcBef>
                  <a:spcPts val="0"/>
                </a:spcBef>
                <a:spcAft>
                  <a:spcPts val="0"/>
                </a:spcAft>
                <a:buClrTx/>
                <a:buSzTx/>
                <a:buFontTx/>
                <a:buNone/>
                <a:tabLst/>
                <a:defRPr sz="2400"/>
              </a:pPr>
              <a:endParaRPr kumimoji="0" sz="2400" b="0" i="0" u="none" strike="noStrike" kern="0" cap="none" spc="0" normalizeH="0" baseline="0" noProof="0">
                <a:ln>
                  <a:noFill/>
                </a:ln>
                <a:solidFill>
                  <a:sysClr val="windowText" lastClr="000000"/>
                </a:solidFill>
                <a:effectLst/>
                <a:uLnTx/>
                <a:uFillTx/>
              </a:endParaRPr>
            </a:p>
          </p:txBody>
        </p:sp>
        <p:cxnSp>
          <p:nvCxnSpPr>
            <p:cNvPr id="17" name="Straight Connector 16"/>
            <p:cNvCxnSpPr/>
            <p:nvPr userDrawn="1"/>
          </p:nvCxnSpPr>
          <p:spPr>
            <a:xfrm>
              <a:off x="4372729" y="3035123"/>
              <a:ext cx="39854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551043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073B">
                <a:lumMod val="92000"/>
                <a:lumOff val="8000"/>
              </a:srgb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76202"/>
            <a:ext cx="10972800" cy="61436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889000"/>
            <a:ext cx="10972800" cy="52371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p:nvPicPr>
        <p:blipFill>
          <a:blip r:embed="rId18" cstate="print">
            <a:lum bright="70000" contrast="-70000"/>
            <a:extLst>
              <a:ext uri="{BEBA8EAE-BF5A-486C-A8C5-ECC9F3942E4B}">
                <a14:imgProps xmlns:a14="http://schemas.microsoft.com/office/drawing/2010/main">
                  <a14:imgLayer r:embed="rId19">
                    <a14:imgEffect>
                      <a14:saturation sat="0"/>
                    </a14:imgEffect>
                  </a14:imgLayer>
                </a14:imgProps>
              </a:ext>
              <a:ext uri="{28A0092B-C50C-407E-A947-70E740481C1C}">
                <a14:useLocalDpi xmlns:a14="http://schemas.microsoft.com/office/drawing/2010/main" val="0"/>
              </a:ext>
            </a:extLst>
          </a:blip>
          <a:stretch>
            <a:fillRect/>
          </a:stretch>
        </p:blipFill>
        <p:spPr>
          <a:xfrm>
            <a:off x="65148" y="6172201"/>
            <a:ext cx="1217083" cy="608541"/>
          </a:xfrm>
          <a:prstGeom prst="rect">
            <a:avLst/>
          </a:prstGeom>
        </p:spPr>
      </p:pic>
      <p:sp>
        <p:nvSpPr>
          <p:cNvPr id="9" name="Footer Placeholder 8"/>
          <p:cNvSpPr>
            <a:spLocks noGrp="1"/>
          </p:cNvSpPr>
          <p:nvPr>
            <p:ph type="ftr" sz="quarter" idx="3"/>
          </p:nvPr>
        </p:nvSpPr>
        <p:spPr>
          <a:xfrm>
            <a:off x="4165600" y="6356352"/>
            <a:ext cx="3860800" cy="366183"/>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
        <p:nvSpPr>
          <p:cNvPr id="6" name="Footer Placeholder 8"/>
          <p:cNvSpPr txBox="1">
            <a:spLocks/>
          </p:cNvSpPr>
          <p:nvPr userDrawn="1"/>
        </p:nvSpPr>
        <p:spPr>
          <a:xfrm>
            <a:off x="10141241" y="6427309"/>
            <a:ext cx="1935145" cy="230832"/>
          </a:xfrm>
          <a:prstGeom prst="rect">
            <a:avLst/>
          </a:prstGeom>
        </p:spPr>
        <p:txBody>
          <a:bodyPr vert="horz" wrap="none" lIns="91440" tIns="45720" rIns="91440" bIns="45720"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chemeClr val="tx1"/>
                </a:solidFill>
                <a:effectLst/>
                <a:uLnTx/>
                <a:uFillTx/>
                <a:latin typeface="+mn-lt"/>
                <a:ea typeface="+mn-ea"/>
                <a:cs typeface="+mn-cs"/>
              </a:rPr>
              <a:t>FACEBOOK.COM/MENSLAXOFFICIALS</a:t>
            </a:r>
          </a:p>
        </p:txBody>
      </p:sp>
    </p:spTree>
    <p:extLst>
      <p:ext uri="{BB962C8B-B14F-4D97-AF65-F5344CB8AC3E}">
        <p14:creationId xmlns:p14="http://schemas.microsoft.com/office/powerpoint/2010/main" val="2679003785"/>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Lst>
  <p:hf sldNum="0" hdr="0" dt="0"/>
  <p:txStyles>
    <p:titleStyle>
      <a:lvl1pPr algn="ctr" defTabSz="914400" rtl="0" eaLnBrk="1" latinLnBrk="0" hangingPunct="1">
        <a:spcBef>
          <a:spcPct val="0"/>
        </a:spcBef>
        <a:buNone/>
        <a:defRPr sz="2000" b="1" kern="1200">
          <a:solidFill>
            <a:srgbClr val="FEBC11"/>
          </a:solidFill>
          <a:latin typeface="Helvetica" panose="020B0604020202020204" pitchFamily="34" charset="0"/>
          <a:ea typeface="+mj-ea"/>
          <a:cs typeface="Helvetica" panose="020B0604020202020204" pitchFamily="34" charset="0"/>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Helvetica" panose="020B0604020202020204" pitchFamily="34" charset="0"/>
          <a:ea typeface="+mn-ea"/>
          <a:cs typeface="Helvetica"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Helvetica" panose="020B0604020202020204" pitchFamily="34" charset="0"/>
          <a:ea typeface="+mn-ea"/>
          <a:cs typeface="Helvetica"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Helvetica" panose="020B0604020202020204" pitchFamily="34" charset="0"/>
          <a:ea typeface="+mn-ea"/>
          <a:cs typeface="Helvetica"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Helvetica" panose="020B0604020202020204" pitchFamily="34" charset="0"/>
          <a:ea typeface="+mn-ea"/>
          <a:cs typeface="Helvetica"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Helvetica" panose="020B0604020202020204" pitchFamily="34" charset="0"/>
          <a:ea typeface="+mn-ea"/>
          <a:cs typeface="Helvetica"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6.jp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Three-Person Mechanics</a:t>
            </a:r>
            <a:endParaRPr lang="en-US" dirty="0"/>
          </a:p>
        </p:txBody>
      </p:sp>
      <p:sp>
        <p:nvSpPr>
          <p:cNvPr id="6" name="Footer Placeholder 5"/>
          <p:cNvSpPr>
            <a:spLocks noGrp="1"/>
          </p:cNvSpPr>
          <p:nvPr>
            <p:ph type="ftr" sz="quarter" idx="3"/>
          </p:nvPr>
        </p:nvSpPr>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a:ln>
                  <a:noFill/>
                </a:ln>
                <a:solidFill>
                  <a:schemeClr val="tx1">
                    <a:tint val="75000"/>
                  </a:schemeClr>
                </a:solidFill>
                <a:effectLst/>
                <a:uLnTx/>
                <a:uFillTx/>
              </a:rPr>
              <a:t>USLACROSSE.ARBITERSPORTS.COM | USLACROSSE.ORG</a:t>
            </a:r>
            <a:endParaRPr kumimoji="0" lang="en-US" sz="900" b="0" i="0" u="none" strike="noStrike" kern="0" cap="none" spc="0" normalizeH="0" baseline="0" noProof="0" dirty="0">
              <a:ln>
                <a:noFill/>
              </a:ln>
              <a:solidFill>
                <a:schemeClr val="tx1">
                  <a:tint val="75000"/>
                </a:schemeClr>
              </a:solidFill>
              <a:effectLst/>
              <a:uLnTx/>
              <a:uFillTx/>
            </a:endParaRPr>
          </a:p>
        </p:txBody>
      </p:sp>
    </p:spTree>
    <p:extLst>
      <p:ext uri="{BB962C8B-B14F-4D97-AF65-F5344CB8AC3E}">
        <p14:creationId xmlns:p14="http://schemas.microsoft.com/office/powerpoint/2010/main" val="1921585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Arrow 10"/>
          <p:cNvSpPr/>
          <p:nvPr/>
        </p:nvSpPr>
        <p:spPr>
          <a:xfrm rot="3918954">
            <a:off x="10250253" y="3039317"/>
            <a:ext cx="690999" cy="575003"/>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9" name="Right Arrow 8"/>
          <p:cNvSpPr/>
          <p:nvPr/>
        </p:nvSpPr>
        <p:spPr>
          <a:xfrm rot="1800722">
            <a:off x="190786" y="4277490"/>
            <a:ext cx="2688515"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1273835">
            <a:off x="306375" y="3829638"/>
            <a:ext cx="6331013" cy="431252"/>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 name="Title 2"/>
          <p:cNvSpPr>
            <a:spLocks noGrp="1"/>
          </p:cNvSpPr>
          <p:nvPr>
            <p:ph type="title"/>
          </p:nvPr>
        </p:nvSpPr>
        <p:spPr/>
        <p:txBody>
          <a:bodyPr>
            <a:normAutofit fontScale="90000"/>
          </a:bodyPr>
          <a:lstStyle/>
          <a:p>
            <a:r>
              <a:rPr lang="en-US" dirty="0" smtClean="0"/>
              <a:t>Crease Play</a:t>
            </a:r>
            <a:endParaRPr lang="en-US" dirty="0"/>
          </a:p>
        </p:txBody>
      </p:sp>
      <p:cxnSp>
        <p:nvCxnSpPr>
          <p:cNvPr id="7" name="Straight Connector 6"/>
          <p:cNvCxnSpPr/>
          <p:nvPr/>
        </p:nvCxnSpPr>
        <p:spPr>
          <a:xfrm>
            <a:off x="-258619" y="3530600"/>
            <a:ext cx="13066376" cy="0"/>
          </a:xfrm>
          <a:prstGeom prst="line">
            <a:avLst/>
          </a:prstGeom>
          <a:ln>
            <a:solidFill>
              <a:srgbClr val="FFFF00">
                <a:alpha val="50196"/>
              </a:srgbClr>
            </a:solidFill>
            <a:prstDash val="dash"/>
          </a:ln>
        </p:spPr>
        <p:style>
          <a:lnRef idx="2">
            <a:schemeClr val="accent6"/>
          </a:lnRef>
          <a:fillRef idx="0">
            <a:schemeClr val="accent6"/>
          </a:fillRef>
          <a:effectRef idx="1">
            <a:schemeClr val="accent6"/>
          </a:effectRef>
          <a:fontRef idx="minor">
            <a:schemeClr val="tx1"/>
          </a:fontRef>
        </p:style>
      </p:cxnSp>
      <p:sp>
        <p:nvSpPr>
          <p:cNvPr id="4" name="Shape 167"/>
          <p:cNvSpPr/>
          <p:nvPr/>
        </p:nvSpPr>
        <p:spPr>
          <a:xfrm>
            <a:off x="117840" y="3550914"/>
            <a:ext cx="461313"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5" name="Shape 167"/>
          <p:cNvSpPr/>
          <p:nvPr/>
        </p:nvSpPr>
        <p:spPr>
          <a:xfrm>
            <a:off x="10191293" y="2809977"/>
            <a:ext cx="461313"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grpSp>
        <p:nvGrpSpPr>
          <p:cNvPr id="13" name="Group 12"/>
          <p:cNvGrpSpPr/>
          <p:nvPr/>
        </p:nvGrpSpPr>
        <p:grpSpPr>
          <a:xfrm>
            <a:off x="304801" y="2514596"/>
            <a:ext cx="449897" cy="566485"/>
            <a:chOff x="5560525" y="2864625"/>
            <a:chExt cx="337423" cy="566486"/>
          </a:xfrm>
        </p:grpSpPr>
        <p:sp>
          <p:nvSpPr>
            <p:cNvPr id="10" name="Shape 161"/>
            <p:cNvSpPr/>
            <p:nvPr/>
          </p:nvSpPr>
          <p:spPr>
            <a:xfrm>
              <a:off x="5636027" y="3048000"/>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12" name="Shape 166"/>
            <p:cNvSpPr/>
            <p:nvPr/>
          </p:nvSpPr>
          <p:spPr>
            <a:xfrm>
              <a:off x="5560525" y="2864625"/>
              <a:ext cx="207499" cy="249999"/>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grpSp>
      <p:sp>
        <p:nvSpPr>
          <p:cNvPr id="2" name="Footer Placeholder 1"/>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2786978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up)">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2.77778E-6 1.72565E-6 L 0.49757 0.35484 " pathEditMode="relative" rAng="0" ptsTypes="AA">
                                      <p:cBhvr>
                                        <p:cTn id="32" dur="2000" fill="hold"/>
                                        <p:tgtEl>
                                          <p:spTgt spid="13"/>
                                        </p:tgtEl>
                                        <p:attrNameLst>
                                          <p:attrName>ppt_x</p:attrName>
                                          <p:attrName>ppt_y</p:attrName>
                                        </p:attrNameLst>
                                      </p:cBhvr>
                                      <p:rCtr x="24878" y="17742"/>
                                    </p:animMotion>
                                  </p:childTnLst>
                                </p:cTn>
                              </p:par>
                              <p:par>
                                <p:cTn id="33" presetID="42" presetClass="path" presetSubtype="0" accel="50000" decel="50000" fill="hold" grpId="0" nodeType="withEffect">
                                  <p:stCondLst>
                                    <p:cond delay="0"/>
                                  </p:stCondLst>
                                  <p:childTnLst>
                                    <p:animMotion origin="layout" path="M -5.55556E-7 -3.46981E-8 L 0.20833 0.21952 " pathEditMode="relative" rAng="0" ptsTypes="AA">
                                      <p:cBhvr>
                                        <p:cTn id="34" dur="2000" fill="hold"/>
                                        <p:tgtEl>
                                          <p:spTgt spid="4"/>
                                        </p:tgtEl>
                                        <p:attrNameLst>
                                          <p:attrName>ppt_x</p:attrName>
                                          <p:attrName>ppt_y</p:attrName>
                                        </p:attrNameLst>
                                      </p:cBhvr>
                                      <p:rCtr x="10417" y="10965"/>
                                    </p:animMotion>
                                  </p:childTnLst>
                                </p:cTn>
                              </p:par>
                              <p:par>
                                <p:cTn id="35" presetID="42" presetClass="path" presetSubtype="0" accel="50000" decel="50000" fill="hold" grpId="0" nodeType="withEffect">
                                  <p:stCondLst>
                                    <p:cond delay="0"/>
                                  </p:stCondLst>
                                  <p:childTnLst>
                                    <p:animMotion origin="layout" path="M -4.44444E-6 -2.2415E-6 L 0.02309 0.07541 " pathEditMode="relative" rAng="0" ptsTypes="AA">
                                      <p:cBhvr>
                                        <p:cTn id="36" dur="2000" fill="hold"/>
                                        <p:tgtEl>
                                          <p:spTgt spid="5"/>
                                        </p:tgtEl>
                                        <p:attrNameLst>
                                          <p:attrName>ppt_x</p:attrName>
                                          <p:attrName>ppt_y</p:attrName>
                                        </p:attrNameLst>
                                      </p:cBhvr>
                                      <p:rCtr x="1146" y="377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9" grpId="0" animBg="1"/>
      <p:bldP spid="9" grpId="1" animBg="1"/>
      <p:bldP spid="14" grpId="0" animBg="1"/>
      <p:bldP spid="14" grpId="1" animBg="1"/>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ight Arrow 14"/>
          <p:cNvSpPr/>
          <p:nvPr/>
        </p:nvSpPr>
        <p:spPr>
          <a:xfrm rot="20411856">
            <a:off x="8417515" y="4448737"/>
            <a:ext cx="991261"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a:off x="426403" y="4652910"/>
            <a:ext cx="4302616"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a:off x="706269" y="2535271"/>
            <a:ext cx="5688179" cy="431252"/>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Slow Break</a:t>
            </a:r>
            <a:endParaRPr lang="en-US" dirty="0"/>
          </a:p>
        </p:txBody>
      </p:sp>
      <p:sp>
        <p:nvSpPr>
          <p:cNvPr id="3" name="Shape 168"/>
          <p:cNvSpPr/>
          <p:nvPr/>
        </p:nvSpPr>
        <p:spPr>
          <a:xfrm>
            <a:off x="238487" y="4664363"/>
            <a:ext cx="467780"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sz="2700" dirty="0">
                <a:solidFill>
                  <a:schemeClr val="bg1"/>
                </a:solidFill>
              </a:rPr>
              <a:t>T</a:t>
            </a:r>
          </a:p>
        </p:txBody>
      </p:sp>
      <p:grpSp>
        <p:nvGrpSpPr>
          <p:cNvPr id="9" name="Group 8"/>
          <p:cNvGrpSpPr/>
          <p:nvPr/>
        </p:nvGrpSpPr>
        <p:grpSpPr>
          <a:xfrm>
            <a:off x="426403" y="2412998"/>
            <a:ext cx="454480" cy="574881"/>
            <a:chOff x="319802" y="2412997"/>
            <a:chExt cx="340860" cy="574882"/>
          </a:xfrm>
        </p:grpSpPr>
        <p:sp>
          <p:nvSpPr>
            <p:cNvPr id="4" name="Shape 161"/>
            <p:cNvSpPr/>
            <p:nvPr/>
          </p:nvSpPr>
          <p:spPr>
            <a:xfrm>
              <a:off x="398741" y="2604768"/>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6" name="Shape 166"/>
            <p:cNvSpPr/>
            <p:nvPr/>
          </p:nvSpPr>
          <p:spPr>
            <a:xfrm>
              <a:off x="319802" y="2412997"/>
              <a:ext cx="209899" cy="272279"/>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grpSp>
      <p:sp>
        <p:nvSpPr>
          <p:cNvPr id="7" name="Shape 168"/>
          <p:cNvSpPr/>
          <p:nvPr/>
        </p:nvSpPr>
        <p:spPr>
          <a:xfrm>
            <a:off x="5892801" y="433401"/>
            <a:ext cx="467780"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8" name="Shape 168"/>
          <p:cNvSpPr/>
          <p:nvPr/>
        </p:nvSpPr>
        <p:spPr>
          <a:xfrm>
            <a:off x="8229599" y="4570375"/>
            <a:ext cx="467780"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5" name="Footer Placeholder 4"/>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4292103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left)">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13"/>
                                        </p:tgtEl>
                                      </p:cBhvr>
                                    </p:animEffect>
                                    <p:set>
                                      <p:cBhvr>
                                        <p:cTn id="25" dur="1" fill="hold">
                                          <p:stCondLst>
                                            <p:cond delay="499"/>
                                          </p:stCondLst>
                                        </p:cTn>
                                        <p:tgtEl>
                                          <p:spTgt spid="13"/>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5"/>
                                        </p:tgtEl>
                                      </p:cBhvr>
                                    </p:animEffect>
                                    <p:set>
                                      <p:cBhvr>
                                        <p:cTn id="28" dur="1" fill="hold">
                                          <p:stCondLst>
                                            <p:cond delay="499"/>
                                          </p:stCondLst>
                                        </p:cTn>
                                        <p:tgtEl>
                                          <p:spTgt spid="15"/>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1.11111E-6 -4.86468E-6 L 0.46458 -4.86468E-6 " pathEditMode="relative" rAng="0" ptsTypes="AA">
                                      <p:cBhvr>
                                        <p:cTn id="32" dur="2000" fill="hold"/>
                                        <p:tgtEl>
                                          <p:spTgt spid="9"/>
                                        </p:tgtEl>
                                        <p:attrNameLst>
                                          <p:attrName>ppt_x</p:attrName>
                                          <p:attrName>ppt_y</p:attrName>
                                        </p:attrNameLst>
                                      </p:cBhvr>
                                      <p:rCtr x="23229" y="0"/>
                                    </p:animMotion>
                                  </p:childTnLst>
                                </p:cTn>
                              </p:par>
                              <p:par>
                                <p:cTn id="33" presetID="42" presetClass="path" presetSubtype="0" accel="50000" decel="50000" fill="hold" grpId="0" nodeType="withEffect">
                                  <p:stCondLst>
                                    <p:cond delay="0"/>
                                  </p:stCondLst>
                                  <p:childTnLst>
                                    <p:animMotion origin="layout" path="M 4.16667E-6 -4.98496E-6 L 0.35295 -4.98496E-6 " pathEditMode="relative" rAng="0" ptsTypes="AA">
                                      <p:cBhvr>
                                        <p:cTn id="34" dur="2000" fill="hold"/>
                                        <p:tgtEl>
                                          <p:spTgt spid="3"/>
                                        </p:tgtEl>
                                        <p:attrNameLst>
                                          <p:attrName>ppt_x</p:attrName>
                                          <p:attrName>ppt_y</p:attrName>
                                        </p:attrNameLst>
                                      </p:cBhvr>
                                      <p:rCtr x="17639" y="0"/>
                                    </p:animMotion>
                                  </p:childTnLst>
                                </p:cTn>
                              </p:par>
                              <p:par>
                                <p:cTn id="35" presetID="42" presetClass="path" presetSubtype="0" accel="50000" decel="50000" fill="hold" grpId="0" nodeType="withEffect">
                                  <p:stCondLst>
                                    <p:cond delay="250"/>
                                  </p:stCondLst>
                                  <p:childTnLst>
                                    <p:animMotion origin="layout" path="M -1.38889E-6 2.94471E-6 L 0.08733 -0.03308 " pathEditMode="relative" rAng="0" ptsTypes="AA">
                                      <p:cBhvr>
                                        <p:cTn id="36" dur="2000" fill="hold"/>
                                        <p:tgtEl>
                                          <p:spTgt spid="8"/>
                                        </p:tgtEl>
                                        <p:attrNameLst>
                                          <p:attrName>ppt_x</p:attrName>
                                          <p:attrName>ppt_y</p:attrName>
                                        </p:attrNameLst>
                                      </p:cBhvr>
                                      <p:rCtr x="4358" y="-166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5" grpId="1" animBg="1"/>
      <p:bldP spid="13" grpId="0" animBg="1"/>
      <p:bldP spid="13" grpId="1" animBg="1"/>
      <p:bldP spid="14" grpId="0" animBg="1"/>
      <p:bldP spid="14" grpId="1" animBg="1"/>
      <p:bldP spid="3"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Arrow 10"/>
          <p:cNvSpPr/>
          <p:nvPr/>
        </p:nvSpPr>
        <p:spPr>
          <a:xfrm rot="21067883">
            <a:off x="5271815" y="3843395"/>
            <a:ext cx="5409279"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7" name="Right Arrow 16"/>
          <p:cNvSpPr/>
          <p:nvPr/>
        </p:nvSpPr>
        <p:spPr>
          <a:xfrm>
            <a:off x="4728113" y="4570375"/>
            <a:ext cx="2697923"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5" name="Right Arrow 14"/>
          <p:cNvSpPr/>
          <p:nvPr/>
        </p:nvSpPr>
        <p:spPr>
          <a:xfrm rot="20504514">
            <a:off x="8950150" y="2120139"/>
            <a:ext cx="1815975" cy="431252"/>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6" name="Right Arrow 15"/>
          <p:cNvSpPr/>
          <p:nvPr/>
        </p:nvSpPr>
        <p:spPr>
          <a:xfrm rot="20443544">
            <a:off x="8507369" y="1541366"/>
            <a:ext cx="1390377"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860664">
            <a:off x="1635995" y="4259254"/>
            <a:ext cx="3068727"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rot="398592">
            <a:off x="3031127" y="1525602"/>
            <a:ext cx="5409279"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2" name="Right Arrow 11"/>
          <p:cNvSpPr/>
          <p:nvPr/>
        </p:nvSpPr>
        <p:spPr>
          <a:xfrm>
            <a:off x="3427738" y="2322110"/>
            <a:ext cx="5537695" cy="431252"/>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Fast Break</a:t>
            </a:r>
            <a:endParaRPr lang="en-US" dirty="0"/>
          </a:p>
        </p:txBody>
      </p:sp>
      <p:sp>
        <p:nvSpPr>
          <p:cNvPr id="3" name="Shape 168"/>
          <p:cNvSpPr/>
          <p:nvPr/>
        </p:nvSpPr>
        <p:spPr>
          <a:xfrm>
            <a:off x="1439269" y="3980872"/>
            <a:ext cx="458543"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sz="2700" dirty="0">
                <a:solidFill>
                  <a:schemeClr val="bg1"/>
                </a:solidFill>
              </a:rPr>
              <a:t>T</a:t>
            </a:r>
          </a:p>
        </p:txBody>
      </p:sp>
      <p:grpSp>
        <p:nvGrpSpPr>
          <p:cNvPr id="9" name="Group 8"/>
          <p:cNvGrpSpPr/>
          <p:nvPr/>
        </p:nvGrpSpPr>
        <p:grpSpPr>
          <a:xfrm>
            <a:off x="3074070" y="2105670"/>
            <a:ext cx="516589" cy="602615"/>
            <a:chOff x="273220" y="2385264"/>
            <a:chExt cx="387442" cy="602615"/>
          </a:xfrm>
        </p:grpSpPr>
        <p:sp>
          <p:nvSpPr>
            <p:cNvPr id="4" name="Shape 161"/>
            <p:cNvSpPr/>
            <p:nvPr/>
          </p:nvSpPr>
          <p:spPr>
            <a:xfrm>
              <a:off x="398741" y="2604768"/>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6" name="Shape 166"/>
            <p:cNvSpPr/>
            <p:nvPr/>
          </p:nvSpPr>
          <p:spPr>
            <a:xfrm>
              <a:off x="273220" y="2385264"/>
              <a:ext cx="256481" cy="30001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grpSp>
      <p:sp>
        <p:nvSpPr>
          <p:cNvPr id="7" name="Shape 168"/>
          <p:cNvSpPr/>
          <p:nvPr/>
        </p:nvSpPr>
        <p:spPr>
          <a:xfrm>
            <a:off x="2844799" y="1292382"/>
            <a:ext cx="458543"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8" name="Shape 168"/>
          <p:cNvSpPr/>
          <p:nvPr/>
        </p:nvSpPr>
        <p:spPr>
          <a:xfrm>
            <a:off x="5160049" y="4150578"/>
            <a:ext cx="458543"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5" name="Footer Placeholder 4"/>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454698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left)">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13"/>
                                        </p:tgtEl>
                                      </p:cBhvr>
                                    </p:animEffect>
                                    <p:set>
                                      <p:cBhvr>
                                        <p:cTn id="33" dur="1" fill="hold">
                                          <p:stCondLst>
                                            <p:cond delay="499"/>
                                          </p:stCondLst>
                                        </p:cTn>
                                        <p:tgtEl>
                                          <p:spTgt spid="13"/>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14"/>
                                        </p:tgtEl>
                                      </p:cBhvr>
                                    </p:animEffect>
                                    <p:set>
                                      <p:cBhvr>
                                        <p:cTn id="36" dur="1" fill="hold">
                                          <p:stCondLst>
                                            <p:cond delay="499"/>
                                          </p:stCondLst>
                                        </p:cTn>
                                        <p:tgtEl>
                                          <p:spTgt spid="14"/>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42" presetClass="path" presetSubtype="0" accel="50000" decel="50000" fill="hold" nodeType="clickEffect">
                                  <p:stCondLst>
                                    <p:cond delay="0"/>
                                  </p:stCondLst>
                                  <p:childTnLst>
                                    <p:animMotion origin="layout" path="M -3.33333E-6 -2.39648E-6 L 0.46459 0.02082 " pathEditMode="relative" rAng="0" ptsTypes="AA">
                                      <p:cBhvr>
                                        <p:cTn id="40" dur="2000" fill="hold"/>
                                        <p:tgtEl>
                                          <p:spTgt spid="9"/>
                                        </p:tgtEl>
                                        <p:attrNameLst>
                                          <p:attrName>ppt_x</p:attrName>
                                          <p:attrName>ppt_y</p:attrName>
                                        </p:attrNameLst>
                                      </p:cBhvr>
                                      <p:rCtr x="23229" y="1041"/>
                                    </p:animMotion>
                                  </p:childTnLst>
                                </p:cTn>
                              </p:par>
                              <p:par>
                                <p:cTn id="41" presetID="42" presetClass="path" presetSubtype="0" accel="50000" decel="50000" fill="hold" grpId="0" nodeType="withEffect">
                                  <p:stCondLst>
                                    <p:cond delay="0"/>
                                  </p:stCondLst>
                                  <p:childTnLst>
                                    <p:animMotion origin="layout" path="M 1.11111E-6 2.9771E-6 L 0.25226 0.08582 " pathEditMode="relative" rAng="0" ptsTypes="AA">
                                      <p:cBhvr>
                                        <p:cTn id="42" dur="2000" fill="hold"/>
                                        <p:tgtEl>
                                          <p:spTgt spid="3"/>
                                        </p:tgtEl>
                                        <p:attrNameLst>
                                          <p:attrName>ppt_x</p:attrName>
                                          <p:attrName>ppt_y</p:attrName>
                                        </p:attrNameLst>
                                      </p:cBhvr>
                                      <p:rCtr x="12604" y="4279"/>
                                    </p:animMotion>
                                  </p:childTnLst>
                                </p:cTn>
                              </p:par>
                              <p:par>
                                <p:cTn id="43" presetID="42" presetClass="path" presetSubtype="0" accel="50000" decel="50000" fill="hold" grpId="0" nodeType="withEffect">
                                  <p:stCondLst>
                                    <p:cond delay="0"/>
                                  </p:stCondLst>
                                  <p:childTnLst>
                                    <p:animMotion origin="layout" path="M 2.77778E-6 1.647E-6 L 0.43489 -0.08767 " pathEditMode="relative" rAng="0" ptsTypes="AA">
                                      <p:cBhvr>
                                        <p:cTn id="44" dur="2000" fill="hold"/>
                                        <p:tgtEl>
                                          <p:spTgt spid="8"/>
                                        </p:tgtEl>
                                        <p:attrNameLst>
                                          <p:attrName>ppt_x</p:attrName>
                                          <p:attrName>ppt_y</p:attrName>
                                        </p:attrNameLst>
                                      </p:cBhvr>
                                      <p:rCtr x="21736" y="-4395"/>
                                    </p:animMotion>
                                  </p:childTnLst>
                                </p:cTn>
                              </p:par>
                              <p:par>
                                <p:cTn id="45" presetID="42" presetClass="path" presetSubtype="0" accel="50000" decel="50000" fill="hold" grpId="0" nodeType="withEffect">
                                  <p:stCondLst>
                                    <p:cond delay="0"/>
                                  </p:stCondLst>
                                  <p:childTnLst>
                                    <p:animMotion origin="layout" path="M 3.33333E-6 4.83461E-7 L 0.45208 0.05714 " pathEditMode="relative" rAng="0" ptsTypes="AA">
                                      <p:cBhvr>
                                        <p:cTn id="46" dur="2000" fill="hold"/>
                                        <p:tgtEl>
                                          <p:spTgt spid="7"/>
                                        </p:tgtEl>
                                        <p:attrNameLst>
                                          <p:attrName>ppt_x</p:attrName>
                                          <p:attrName>ppt_y</p:attrName>
                                        </p:attrNameLst>
                                      </p:cBhvr>
                                      <p:rCtr x="22604" y="2845"/>
                                    </p:animMotion>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left)">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wipe(left)">
                                      <p:cBhvr>
                                        <p:cTn id="56" dur="500"/>
                                        <p:tgtEl>
                                          <p:spTgt spid="1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wipe(left)">
                                      <p:cBhvr>
                                        <p:cTn id="61" dur="500"/>
                                        <p:tgtEl>
                                          <p:spTgt spid="17"/>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500"/>
                                        <p:tgtEl>
                                          <p:spTgt spid="15"/>
                                        </p:tgtEl>
                                      </p:cBhvr>
                                    </p:animEffect>
                                    <p:set>
                                      <p:cBhvr>
                                        <p:cTn id="66" dur="1" fill="hold">
                                          <p:stCondLst>
                                            <p:cond delay="499"/>
                                          </p:stCondLst>
                                        </p:cTn>
                                        <p:tgtEl>
                                          <p:spTgt spid="15"/>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16"/>
                                        </p:tgtEl>
                                      </p:cBhvr>
                                    </p:animEffect>
                                    <p:set>
                                      <p:cBhvr>
                                        <p:cTn id="69" dur="1" fill="hold">
                                          <p:stCondLst>
                                            <p:cond delay="499"/>
                                          </p:stCondLst>
                                        </p:cTn>
                                        <p:tgtEl>
                                          <p:spTgt spid="16"/>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17"/>
                                        </p:tgtEl>
                                      </p:cBhvr>
                                    </p:animEffect>
                                    <p:set>
                                      <p:cBhvr>
                                        <p:cTn id="72" dur="1" fill="hold">
                                          <p:stCondLst>
                                            <p:cond delay="499"/>
                                          </p:stCondLst>
                                        </p:cTn>
                                        <p:tgtEl>
                                          <p:spTgt spid="17"/>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42" presetClass="path" presetSubtype="0" accel="50000" decel="50000" fill="hold" grpId="1" nodeType="clickEffect">
                                  <p:stCondLst>
                                    <p:cond delay="0"/>
                                  </p:stCondLst>
                                  <p:childTnLst>
                                    <p:animMotion origin="layout" path="M 0.25226 0.08582 L 0.47847 0.08582 " pathEditMode="relative" rAng="0" ptsTypes="AA">
                                      <p:cBhvr>
                                        <p:cTn id="76" dur="2000" fill="hold"/>
                                        <p:tgtEl>
                                          <p:spTgt spid="3"/>
                                        </p:tgtEl>
                                        <p:attrNameLst>
                                          <p:attrName>ppt_x</p:attrName>
                                          <p:attrName>ppt_y</p:attrName>
                                        </p:attrNameLst>
                                      </p:cBhvr>
                                      <p:rCtr x="11302" y="0"/>
                                    </p:animMotion>
                                  </p:childTnLst>
                                </p:cTn>
                              </p:par>
                              <p:par>
                                <p:cTn id="77" presetID="42" presetClass="path" presetSubtype="0" accel="50000" decel="50000" fill="hold" grpId="1" nodeType="withEffect">
                                  <p:stCondLst>
                                    <p:cond delay="0"/>
                                  </p:stCondLst>
                                  <p:childTnLst>
                                    <p:animMotion origin="layout" path="M 0.45208 0.05714 L 0.57222 4.83461E-7 " pathEditMode="relative" rAng="0" ptsTypes="AA">
                                      <p:cBhvr>
                                        <p:cTn id="78" dur="2000" fill="hold"/>
                                        <p:tgtEl>
                                          <p:spTgt spid="7"/>
                                        </p:tgtEl>
                                        <p:attrNameLst>
                                          <p:attrName>ppt_x</p:attrName>
                                          <p:attrName>ppt_y</p:attrName>
                                        </p:attrNameLst>
                                      </p:cBhvr>
                                      <p:rCtr x="6007" y="-2868"/>
                                    </p:animMotion>
                                  </p:childTnLst>
                                </p:cTn>
                              </p:par>
                              <p:par>
                                <p:cTn id="79" presetID="42" presetClass="path" presetSubtype="0" accel="50000" decel="50000" fill="hold" nodeType="withEffect">
                                  <p:stCondLst>
                                    <p:cond delay="0"/>
                                  </p:stCondLst>
                                  <p:childTnLst>
                                    <p:animMotion origin="layout" path="M 0.46459 0.02082 L 0.61407 -0.04256 " pathEditMode="relative" rAng="0" ptsTypes="AA">
                                      <p:cBhvr>
                                        <p:cTn id="80" dur="2000" fill="hold"/>
                                        <p:tgtEl>
                                          <p:spTgt spid="9"/>
                                        </p:tgtEl>
                                        <p:attrNameLst>
                                          <p:attrName>ppt_x</p:attrName>
                                          <p:attrName>ppt_y</p:attrName>
                                        </p:attrNameLst>
                                      </p:cBhvr>
                                      <p:rCtr x="7465" y="-31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7" grpId="0" animBg="1"/>
      <p:bldP spid="17" grpId="1" animBg="1"/>
      <p:bldP spid="15" grpId="0" animBg="1"/>
      <p:bldP spid="15" grpId="1" animBg="1"/>
      <p:bldP spid="16" grpId="0" animBg="1"/>
      <p:bldP spid="16" grpId="1" animBg="1"/>
      <p:bldP spid="14" grpId="0" animBg="1"/>
      <p:bldP spid="14" grpId="1" animBg="1"/>
      <p:bldP spid="13" grpId="0" animBg="1"/>
      <p:bldP spid="13" grpId="1" animBg="1"/>
      <p:bldP spid="12" grpId="0" animBg="1"/>
      <p:bldP spid="12" grpId="1" animBg="1"/>
      <p:bldP spid="3" grpId="0" animBg="1"/>
      <p:bldP spid="3" grpId="1" animBg="1"/>
      <p:bldP spid="7" grpId="0" animBg="1"/>
      <p:bldP spid="7" grpId="1"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ight Arrow 16"/>
          <p:cNvSpPr/>
          <p:nvPr/>
        </p:nvSpPr>
        <p:spPr>
          <a:xfrm rot="8727529">
            <a:off x="6261756" y="4257161"/>
            <a:ext cx="5290691" cy="534849"/>
          </a:xfrm>
          <a:prstGeom prst="rightArrow">
            <a:avLst/>
          </a:prstGeom>
          <a:solidFill>
            <a:schemeClr val="bg2">
              <a:alpha val="69804"/>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Isosceles Triangle 10"/>
          <p:cNvSpPr/>
          <p:nvPr/>
        </p:nvSpPr>
        <p:spPr>
          <a:xfrm rot="6640501">
            <a:off x="8557394" y="2151801"/>
            <a:ext cx="3388981" cy="2950396"/>
          </a:xfrm>
          <a:prstGeom prst="triangle">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vert="vert270" lIns="121917" tIns="60958" rIns="121917" bIns="60958" rtlCol="0" anchor="ctr"/>
          <a:lstStyle/>
          <a:p>
            <a:pPr algn="ctr"/>
            <a:r>
              <a:rPr lang="en-US" sz="3700" dirty="0">
                <a:solidFill>
                  <a:sysClr val="windowText" lastClr="000000"/>
                </a:solidFill>
              </a:rPr>
              <a:t>Relay</a:t>
            </a:r>
          </a:p>
        </p:txBody>
      </p:sp>
      <p:sp>
        <p:nvSpPr>
          <p:cNvPr id="14" name="Right Arrow 13"/>
          <p:cNvSpPr/>
          <p:nvPr/>
        </p:nvSpPr>
        <p:spPr>
          <a:xfrm rot="15333813">
            <a:off x="11007916" y="1889959"/>
            <a:ext cx="1024225" cy="539215"/>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rot="9710316">
            <a:off x="6324117" y="4239990"/>
            <a:ext cx="1581207"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0" name="Shape 161"/>
          <p:cNvSpPr/>
          <p:nvPr/>
        </p:nvSpPr>
        <p:spPr>
          <a:xfrm>
            <a:off x="10923861" y="2905649"/>
            <a:ext cx="349228" cy="383111"/>
          </a:xfrm>
          <a:prstGeom prst="rect">
            <a:avLst/>
          </a:prstGeom>
          <a:solidFill>
            <a:schemeClr val="bg2"/>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D</a:t>
            </a:r>
            <a:endParaRPr sz="2400" dirty="0"/>
          </a:p>
        </p:txBody>
      </p:sp>
      <p:sp>
        <p:nvSpPr>
          <p:cNvPr id="2" name="Title 1"/>
          <p:cNvSpPr>
            <a:spLocks noGrp="1"/>
          </p:cNvSpPr>
          <p:nvPr>
            <p:ph type="title"/>
          </p:nvPr>
        </p:nvSpPr>
        <p:spPr/>
        <p:txBody>
          <a:bodyPr>
            <a:normAutofit fontScale="90000"/>
          </a:bodyPr>
          <a:lstStyle/>
          <a:p>
            <a:r>
              <a:rPr lang="en-US" dirty="0" smtClean="0"/>
              <a:t>Penalty Relay</a:t>
            </a:r>
            <a:endParaRPr lang="en-US" dirty="0"/>
          </a:p>
        </p:txBody>
      </p:sp>
      <p:sp>
        <p:nvSpPr>
          <p:cNvPr id="3" name="Shape 167"/>
          <p:cNvSpPr/>
          <p:nvPr/>
        </p:nvSpPr>
        <p:spPr>
          <a:xfrm>
            <a:off x="11391622" y="3813150"/>
            <a:ext cx="483487" cy="43256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4" name="Shape 167"/>
          <p:cNvSpPr/>
          <p:nvPr/>
        </p:nvSpPr>
        <p:spPr>
          <a:xfrm>
            <a:off x="10113621" y="1469652"/>
            <a:ext cx="483487" cy="43256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5" name="Shape 167"/>
          <p:cNvSpPr/>
          <p:nvPr/>
        </p:nvSpPr>
        <p:spPr>
          <a:xfrm>
            <a:off x="7449661" y="4023050"/>
            <a:ext cx="483487" cy="43256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654310" y="4257260"/>
            <a:ext cx="979055" cy="734291"/>
          </a:xfrm>
          <a:prstGeom prst="rect">
            <a:avLst/>
          </a:prstGeom>
        </p:spPr>
      </p:pic>
      <p:grpSp>
        <p:nvGrpSpPr>
          <p:cNvPr id="7" name="Group 6"/>
          <p:cNvGrpSpPr/>
          <p:nvPr/>
        </p:nvGrpSpPr>
        <p:grpSpPr>
          <a:xfrm>
            <a:off x="11384171" y="2413715"/>
            <a:ext cx="524627" cy="533117"/>
            <a:chOff x="6862811" y="1554473"/>
            <a:chExt cx="393470" cy="533117"/>
          </a:xfrm>
        </p:grpSpPr>
        <p:sp>
          <p:nvSpPr>
            <p:cNvPr id="8" name="Shape 166"/>
            <p:cNvSpPr/>
            <p:nvPr/>
          </p:nvSpPr>
          <p:spPr>
            <a:xfrm>
              <a:off x="6993773" y="1554473"/>
              <a:ext cx="262508" cy="30001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9" name="Shape 161"/>
            <p:cNvSpPr/>
            <p:nvPr/>
          </p:nvSpPr>
          <p:spPr>
            <a:xfrm>
              <a:off x="6862811" y="1704479"/>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
        <p:nvSpPr>
          <p:cNvPr id="15" name="Rectangle 14"/>
          <p:cNvSpPr/>
          <p:nvPr/>
        </p:nvSpPr>
        <p:spPr>
          <a:xfrm>
            <a:off x="4261043" y="4941457"/>
            <a:ext cx="4137891" cy="646545"/>
          </a:xfrm>
          <a:prstGeom prst="rect">
            <a:avLst/>
          </a:prstGeom>
          <a:solidFill>
            <a:schemeClr val="bg2"/>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r>
              <a:rPr lang="en-US" sz="4800" b="1" dirty="0">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C-NOTE</a:t>
            </a:r>
          </a:p>
        </p:txBody>
      </p:sp>
      <p:sp>
        <p:nvSpPr>
          <p:cNvPr id="16" name="Footer Placeholder 15"/>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1425556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wipe(right)">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2"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right)">
                                      <p:cBhvr>
                                        <p:cTn id="24" dur="500"/>
                                        <p:tgtEl>
                                          <p:spTgt spid="1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down)">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2" fill="hold" grpId="0"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right)">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14"/>
                                        </p:tgtEl>
                                      </p:cBhvr>
                                    </p:animEffect>
                                    <p:set>
                                      <p:cBhvr>
                                        <p:cTn id="39" dur="1" fill="hold">
                                          <p:stCondLst>
                                            <p:cond delay="499"/>
                                          </p:stCondLst>
                                        </p:cTn>
                                        <p:tgtEl>
                                          <p:spTgt spid="14"/>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13"/>
                                        </p:tgtEl>
                                      </p:cBhvr>
                                    </p:animEffect>
                                    <p:set>
                                      <p:cBhvr>
                                        <p:cTn id="42" dur="1" fill="hold">
                                          <p:stCondLst>
                                            <p:cond delay="499"/>
                                          </p:stCondLst>
                                        </p:cTn>
                                        <p:tgtEl>
                                          <p:spTgt spid="13"/>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17"/>
                                        </p:tgtEl>
                                      </p:cBhvr>
                                    </p:animEffect>
                                    <p:set>
                                      <p:cBhvr>
                                        <p:cTn id="45" dur="1" fill="hold">
                                          <p:stCondLst>
                                            <p:cond delay="499"/>
                                          </p:stCondLst>
                                        </p:cTn>
                                        <p:tgtEl>
                                          <p:spTgt spid="17"/>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42" presetClass="path" presetSubtype="0" accel="50000" decel="50000" fill="hold" grpId="0" nodeType="clickEffect">
                                  <p:stCondLst>
                                    <p:cond delay="0"/>
                                  </p:stCondLst>
                                  <p:childTnLst>
                                    <p:animMotion origin="layout" path="M 2.22222E-6 -1.36479E-6 L -0.10886 0.05899 " pathEditMode="relative" rAng="0" ptsTypes="AA">
                                      <p:cBhvr>
                                        <p:cTn id="49" dur="2000" fill="hold"/>
                                        <p:tgtEl>
                                          <p:spTgt spid="5"/>
                                        </p:tgtEl>
                                        <p:attrNameLst>
                                          <p:attrName>ppt_x</p:attrName>
                                          <p:attrName>ppt_y</p:attrName>
                                        </p:attrNameLst>
                                      </p:cBhvr>
                                      <p:rCtr x="-5451" y="2938"/>
                                    </p:animMotion>
                                  </p:childTnLst>
                                </p:cTn>
                              </p:par>
                              <p:par>
                                <p:cTn id="50" presetID="42" presetClass="path" presetSubtype="0" accel="50000" decel="50000" fill="hold" grpId="0" nodeType="withEffect">
                                  <p:stCondLst>
                                    <p:cond delay="0"/>
                                  </p:stCondLst>
                                  <p:childTnLst>
                                    <p:animMotion origin="layout" path="M -3.05556E-6 -3.88769E-6 L -0.36024 0.4187 " pathEditMode="relative" rAng="0" ptsTypes="AA">
                                      <p:cBhvr>
                                        <p:cTn id="51" dur="2000" fill="hold"/>
                                        <p:tgtEl>
                                          <p:spTgt spid="10"/>
                                        </p:tgtEl>
                                        <p:attrNameLst>
                                          <p:attrName>ppt_x</p:attrName>
                                          <p:attrName>ppt_y</p:attrName>
                                        </p:attrNameLst>
                                      </p:cBhvr>
                                      <p:rCtr x="-18021" y="20919"/>
                                    </p:animMotion>
                                  </p:childTnLst>
                                </p:cTn>
                              </p:par>
                              <p:par>
                                <p:cTn id="52" presetID="42" presetClass="path" presetSubtype="0" accel="50000" decel="50000" fill="hold" nodeType="withEffect">
                                  <p:stCondLst>
                                    <p:cond delay="0"/>
                                  </p:stCondLst>
                                  <p:childTnLst>
                                    <p:animMotion origin="layout" path="M 1.66667E-6 -1.78957E-7 L -0.02188 -0.17217 " pathEditMode="relative" rAng="0" ptsTypes="AA">
                                      <p:cBhvr>
                                        <p:cTn id="53" dur="2000" fill="hold"/>
                                        <p:tgtEl>
                                          <p:spTgt spid="7"/>
                                        </p:tgtEl>
                                        <p:attrNameLst>
                                          <p:attrName>ppt_x</p:attrName>
                                          <p:attrName>ppt_y</p:attrName>
                                        </p:attrNameLst>
                                      </p:cBhvr>
                                      <p:rCtr x="-1094" y="-8608"/>
                                    </p:animMotion>
                                  </p:childTnLst>
                                </p:cTn>
                              </p:par>
                            </p:childTnLst>
                          </p:cTn>
                        </p:par>
                        <p:par>
                          <p:cTn id="54" fill="hold">
                            <p:stCondLst>
                              <p:cond delay="2000"/>
                            </p:stCondLst>
                            <p:childTnLst>
                              <p:par>
                                <p:cTn id="55" presetID="16" presetClass="entr" presetSubtype="37" fill="hold" grpId="0"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arn(outVertical)">
                                      <p:cBhvr>
                                        <p:cTn id="5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1" grpId="0" animBg="1"/>
      <p:bldP spid="11" grpId="1" animBg="1"/>
      <p:bldP spid="14" grpId="0" animBg="1"/>
      <p:bldP spid="14" grpId="1" animBg="1"/>
      <p:bldP spid="13" grpId="0" animBg="1"/>
      <p:bldP spid="13" grpId="1" animBg="1"/>
      <p:bldP spid="10" grpId="0" animBg="1"/>
      <p:bldP spid="5"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xplosion 1 10"/>
          <p:cNvSpPr/>
          <p:nvPr/>
        </p:nvSpPr>
        <p:spPr>
          <a:xfrm>
            <a:off x="2575509" y="780921"/>
            <a:ext cx="2336800" cy="1930400"/>
          </a:xfrm>
          <a:prstGeom prst="irregularSeal1">
            <a:avLst/>
          </a:prstGeom>
          <a:solidFill>
            <a:srgbClr val="FEBC11">
              <a:alpha val="81176"/>
            </a:srgb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en-US" dirty="0" smtClean="0">
                <a:solidFill>
                  <a:schemeClr val="bg1"/>
                </a:solidFill>
              </a:rPr>
              <a:t>Fight!</a:t>
            </a:r>
            <a:endParaRPr lang="en-US" dirty="0">
              <a:solidFill>
                <a:schemeClr val="bg1"/>
              </a:solidFill>
            </a:endParaRPr>
          </a:p>
        </p:txBody>
      </p:sp>
      <p:cxnSp>
        <p:nvCxnSpPr>
          <p:cNvPr id="13" name="Straight Connector 12"/>
          <p:cNvCxnSpPr/>
          <p:nvPr/>
        </p:nvCxnSpPr>
        <p:spPr>
          <a:xfrm flipH="1">
            <a:off x="2648305" y="4402992"/>
            <a:ext cx="4070616" cy="1301379"/>
          </a:xfrm>
          <a:prstGeom prst="line">
            <a:avLst/>
          </a:prstGeom>
          <a:ln w="38100">
            <a:solidFill>
              <a:srgbClr val="FEBC11">
                <a:alpha val="80000"/>
              </a:srgbClr>
            </a:solidFill>
            <a:prstDash val="dash"/>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rot="1722253">
            <a:off x="2046741" y="1176642"/>
            <a:ext cx="692761"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2" name="Title 1"/>
          <p:cNvSpPr>
            <a:spLocks noGrp="1"/>
          </p:cNvSpPr>
          <p:nvPr>
            <p:ph type="title"/>
          </p:nvPr>
        </p:nvSpPr>
        <p:spPr/>
        <p:txBody>
          <a:bodyPr>
            <a:normAutofit fontScale="90000"/>
          </a:bodyPr>
          <a:lstStyle/>
          <a:p>
            <a:r>
              <a:rPr lang="en-US" dirty="0" smtClean="0"/>
              <a:t>Fights</a:t>
            </a:r>
            <a:endParaRPr lang="en-US" dirty="0"/>
          </a:p>
        </p:txBody>
      </p:sp>
      <p:sp>
        <p:nvSpPr>
          <p:cNvPr id="4" name="Right Arrow 3"/>
          <p:cNvSpPr/>
          <p:nvPr/>
        </p:nvSpPr>
        <p:spPr>
          <a:xfrm rot="2477048">
            <a:off x="4149037" y="4357734"/>
            <a:ext cx="1162200"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Shape 161"/>
          <p:cNvSpPr/>
          <p:nvPr/>
        </p:nvSpPr>
        <p:spPr>
          <a:xfrm>
            <a:off x="3058491" y="1811497"/>
            <a:ext cx="349228" cy="383111"/>
          </a:xfrm>
          <a:prstGeom prst="rect">
            <a:avLst/>
          </a:prstGeom>
          <a:solidFill>
            <a:schemeClr val="accent1"/>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lang="en-US" sz="2400" dirty="0"/>
              <a:t>D</a:t>
            </a:r>
            <a:endParaRPr sz="2400" dirty="0"/>
          </a:p>
        </p:txBody>
      </p:sp>
      <p:sp>
        <p:nvSpPr>
          <p:cNvPr id="8" name="Shape 161"/>
          <p:cNvSpPr/>
          <p:nvPr/>
        </p:nvSpPr>
        <p:spPr>
          <a:xfrm>
            <a:off x="2804246" y="1506697"/>
            <a:ext cx="349228"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ma14="http://schemas.microsoft.com/office/mac/drawingml/2011/main" xmlns="" val="1"/>
            </a:ext>
          </a:extLst>
        </p:spPr>
        <p:txBody>
          <a:bodyPr lIns="67732" tIns="67732" rIns="67732" bIns="67732"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9" name="Shape 167"/>
          <p:cNvSpPr/>
          <p:nvPr/>
        </p:nvSpPr>
        <p:spPr>
          <a:xfrm>
            <a:off x="1821530" y="1010098"/>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ma14="http://schemas.microsoft.com/office/mac/drawingml/2011/main" xmlns=""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10" name="Shape 167"/>
          <p:cNvSpPr/>
          <p:nvPr/>
        </p:nvSpPr>
        <p:spPr>
          <a:xfrm>
            <a:off x="4033795" y="402986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ma14="http://schemas.microsoft.com/office/mac/drawingml/2011/main" xmlns=""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16" name="Rounded Rectangular Callout 15"/>
          <p:cNvSpPr/>
          <p:nvPr/>
        </p:nvSpPr>
        <p:spPr>
          <a:xfrm>
            <a:off x="4730138" y="3799111"/>
            <a:ext cx="1535073" cy="782052"/>
          </a:xfrm>
          <a:prstGeom prst="wedgeRoundRectCallout">
            <a:avLst/>
          </a:prstGeom>
        </p:spPr>
        <p:style>
          <a:lnRef idx="2">
            <a:schemeClr val="dk1"/>
          </a:lnRef>
          <a:fillRef idx="1">
            <a:schemeClr val="lt1"/>
          </a:fillRef>
          <a:effectRef idx="0">
            <a:schemeClr val="dk1"/>
          </a:effectRef>
          <a:fontRef idx="minor">
            <a:schemeClr val="dk1"/>
          </a:fontRef>
        </p:style>
        <p:txBody>
          <a:bodyPr lIns="121917" tIns="60958" rIns="121917" bIns="60958" rtlCol="0" anchor="ctr"/>
          <a:lstStyle/>
          <a:p>
            <a:pPr algn="ctr"/>
            <a:r>
              <a:rPr lang="en-US" dirty="0" smtClean="0"/>
              <a:t>Freeze!</a:t>
            </a:r>
            <a:endParaRPr lang="en-US" dirty="0"/>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7201" y="747998"/>
            <a:ext cx="2833772" cy="2126996"/>
          </a:xfrm>
          <a:prstGeom prst="rect">
            <a:avLst/>
          </a:prstGeom>
        </p:spPr>
      </p:pic>
      <p:pic>
        <p:nvPicPr>
          <p:cNvPr id="21" name="Picture 2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8972" y="1811496"/>
            <a:ext cx="2647221" cy="2647221"/>
          </a:xfrm>
          <a:prstGeom prst="rect">
            <a:avLst/>
          </a:prstGeom>
        </p:spPr>
      </p:pic>
      <p:pic>
        <p:nvPicPr>
          <p:cNvPr id="22" name="Picture 21"/>
          <p:cNvPicPr>
            <a:picLocks noChangeAspect="1"/>
          </p:cNvPicPr>
          <p:nvPr/>
        </p:nvPicPr>
        <p:blipFill rotWithShape="1">
          <a:blip r:embed="rId5" cstate="print">
            <a:extLst>
              <a:ext uri="{28A0092B-C50C-407E-A947-70E740481C1C}">
                <a14:useLocalDpi xmlns:a14="http://schemas.microsoft.com/office/drawing/2010/main" val="0"/>
              </a:ext>
            </a:extLst>
          </a:blip>
          <a:srcRect l="21567" t="7485" r="18969" b="6994"/>
          <a:stretch/>
        </p:blipFill>
        <p:spPr>
          <a:xfrm>
            <a:off x="6908800" y="3147139"/>
            <a:ext cx="2039016" cy="2932496"/>
          </a:xfrm>
          <a:prstGeom prst="rect">
            <a:avLst/>
          </a:prstGeom>
          <a:ln w="19050" cap="sq">
            <a:solidFill>
              <a:srgbClr val="000000"/>
            </a:solidFill>
            <a:prstDash val="solid"/>
            <a:miter lim="800000"/>
          </a:ln>
          <a:effectLst>
            <a:outerShdw blurRad="50800" dist="38100" dir="2700000" algn="tl" rotWithShape="0">
              <a:srgbClr val="000000">
                <a:alpha val="43000"/>
              </a:srgbClr>
            </a:outerShdw>
          </a:effectLst>
        </p:spPr>
      </p:pic>
      <p:sp>
        <p:nvSpPr>
          <p:cNvPr id="17" name="Right Arrow 16"/>
          <p:cNvSpPr/>
          <p:nvPr/>
        </p:nvSpPr>
        <p:spPr>
          <a:xfrm rot="19270313">
            <a:off x="1515921" y="3401875"/>
            <a:ext cx="1473827" cy="446860"/>
          </a:xfrm>
          <a:prstGeom prst="rightArrow">
            <a:avLst/>
          </a:prstGeom>
          <a:solidFill>
            <a:srgbClr val="FFFF00">
              <a:alpha val="80000"/>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8" name="Shape 167"/>
          <p:cNvSpPr/>
          <p:nvPr/>
        </p:nvSpPr>
        <p:spPr>
          <a:xfrm>
            <a:off x="1410405" y="3800162"/>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ma14="http://schemas.microsoft.com/office/mac/drawingml/2011/main" xmlns=""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Tree>
    <p:extLst>
      <p:ext uri="{BB962C8B-B14F-4D97-AF65-F5344CB8AC3E}">
        <p14:creationId xmlns:p14="http://schemas.microsoft.com/office/powerpoint/2010/main" val="2876059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2"/>
                                        </p:tgtEl>
                                      </p:cBhvr>
                                    </p:animEffect>
                                    <p:set>
                                      <p:cBhvr>
                                        <p:cTn id="27" dur="1" fill="hold">
                                          <p:stCondLst>
                                            <p:cond delay="499"/>
                                          </p:stCondLst>
                                        </p:cTn>
                                        <p:tgtEl>
                                          <p:spTgt spid="12"/>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17"/>
                                        </p:tgtEl>
                                      </p:cBhvr>
                                    </p:animEffect>
                                    <p:set>
                                      <p:cBhvr>
                                        <p:cTn id="30" dur="1" fill="hold">
                                          <p:stCondLst>
                                            <p:cond delay="499"/>
                                          </p:stCondLst>
                                        </p:cTn>
                                        <p:tgtEl>
                                          <p:spTgt spid="17"/>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4"/>
                                        </p:tgtEl>
                                      </p:cBhvr>
                                    </p:animEffect>
                                    <p:set>
                                      <p:cBhvr>
                                        <p:cTn id="33" dur="1" fill="hold">
                                          <p:stCondLst>
                                            <p:cond delay="499"/>
                                          </p:stCondLst>
                                        </p:cTn>
                                        <p:tgtEl>
                                          <p:spTgt spid="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0" nodeType="clickEffect">
                                  <p:stCondLst>
                                    <p:cond delay="0"/>
                                  </p:stCondLst>
                                  <p:childTnLst>
                                    <p:animMotion origin="layout" path="M 5.55556E-7 -1.15503E-6 L 0.05868 0.02903 " pathEditMode="relative" rAng="0" ptsTypes="AA">
                                      <p:cBhvr>
                                        <p:cTn id="37" dur="2000" fill="hold"/>
                                        <p:tgtEl>
                                          <p:spTgt spid="9"/>
                                        </p:tgtEl>
                                        <p:attrNameLst>
                                          <p:attrName>ppt_x</p:attrName>
                                          <p:attrName>ppt_y</p:attrName>
                                        </p:attrNameLst>
                                      </p:cBhvr>
                                      <p:rCtr x="2934" y="1452"/>
                                    </p:animMotion>
                                  </p:childTnLst>
                                </p:cTn>
                              </p:par>
                              <p:par>
                                <p:cTn id="38" presetID="42" presetClass="path" presetSubtype="0" accel="50000" decel="50000" fill="hold" grpId="0" nodeType="withEffect">
                                  <p:stCondLst>
                                    <p:cond delay="0"/>
                                  </p:stCondLst>
                                  <p:childTnLst>
                                    <p:animMotion origin="layout" path="M -2.22222E-6 2.2925E-6 L 0.09861 -0.12682 " pathEditMode="relative" rAng="0" ptsTypes="AA">
                                      <p:cBhvr>
                                        <p:cTn id="39" dur="2000" fill="hold"/>
                                        <p:tgtEl>
                                          <p:spTgt spid="18"/>
                                        </p:tgtEl>
                                        <p:attrNameLst>
                                          <p:attrName>ppt_x</p:attrName>
                                          <p:attrName>ppt_y</p:attrName>
                                        </p:attrNameLst>
                                      </p:cBhvr>
                                      <p:rCtr x="4931" y="-6356"/>
                                    </p:animMotion>
                                  </p:childTnLst>
                                </p:cTn>
                              </p:par>
                              <p:par>
                                <p:cTn id="40" presetID="42" presetClass="path" presetSubtype="0" accel="50000" decel="50000" fill="hold" grpId="0" nodeType="withEffect">
                                  <p:stCondLst>
                                    <p:cond delay="0"/>
                                  </p:stCondLst>
                                  <p:childTnLst>
                                    <p:animMotion origin="layout" path="M 3.61111E-6 1.05003E-7 L 0.06684 0.09141 " pathEditMode="relative" rAng="0" ptsTypes="AA">
                                      <p:cBhvr>
                                        <p:cTn id="41" dur="2000" fill="hold"/>
                                        <p:tgtEl>
                                          <p:spTgt spid="10"/>
                                        </p:tgtEl>
                                        <p:attrNameLst>
                                          <p:attrName>ppt_x</p:attrName>
                                          <p:attrName>ppt_y</p:attrName>
                                        </p:attrNameLst>
                                      </p:cBhvr>
                                      <p:rCtr x="3333" y="4571"/>
                                    </p:animMotion>
                                  </p:childTnLst>
                                </p:cTn>
                              </p:par>
                            </p:childTnLst>
                          </p:cTn>
                        </p:par>
                      </p:childTnLst>
                    </p:cTn>
                  </p:par>
                  <p:par>
                    <p:cTn id="42" fill="hold">
                      <p:stCondLst>
                        <p:cond delay="indefinite"/>
                      </p:stCondLst>
                      <p:childTnLst>
                        <p:par>
                          <p:cTn id="43" fill="hold">
                            <p:stCondLst>
                              <p:cond delay="0"/>
                            </p:stCondLst>
                            <p:childTnLst>
                              <p:par>
                                <p:cTn id="44" presetID="16" presetClass="entr" presetSubtype="37"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barn(outVertical)">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fade">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500"/>
                                        <p:tgtEl>
                                          <p:spTgt spid="2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500"/>
                                        <p:tgtEl>
                                          <p:spTgt spid="21"/>
                                        </p:tgtEl>
                                      </p:cBhvr>
                                    </p:animEffect>
                                  </p:childTnLst>
                                </p:cTn>
                              </p:par>
                              <p:par>
                                <p:cTn id="62" presetID="9" presetClass="emph" presetSubtype="0" nodeType="withEffect">
                                  <p:stCondLst>
                                    <p:cond delay="0"/>
                                  </p:stCondLst>
                                  <p:childTnLst>
                                    <p:set>
                                      <p:cBhvr rctx="PPT">
                                        <p:cTn id="63" dur="indefinite"/>
                                        <p:tgtEl>
                                          <p:spTgt spid="20"/>
                                        </p:tgtEl>
                                        <p:attrNameLst>
                                          <p:attrName>style.opacity</p:attrName>
                                        </p:attrNameLst>
                                      </p:cBhvr>
                                      <p:to>
                                        <p:strVal val="0.5"/>
                                      </p:to>
                                    </p:set>
                                    <p:animEffect filter="image" prLst="opacity: 0.5">
                                      <p:cBhvr rctx="IE">
                                        <p:cTn id="64" dur="indefinite"/>
                                        <p:tgtEl>
                                          <p:spTgt spid="20"/>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fade">
                                      <p:cBhvr>
                                        <p:cTn id="69" dur="500"/>
                                        <p:tgtEl>
                                          <p:spTgt spid="22"/>
                                        </p:tgtEl>
                                      </p:cBhvr>
                                    </p:animEffect>
                                  </p:childTnLst>
                                </p:cTn>
                              </p:par>
                              <p:par>
                                <p:cTn id="70" presetID="9" presetClass="emph" presetSubtype="0" nodeType="withEffect">
                                  <p:stCondLst>
                                    <p:cond delay="0"/>
                                  </p:stCondLst>
                                  <p:childTnLst>
                                    <p:set>
                                      <p:cBhvr rctx="PPT">
                                        <p:cTn id="71" dur="indefinite"/>
                                        <p:tgtEl>
                                          <p:spTgt spid="21"/>
                                        </p:tgtEl>
                                        <p:attrNameLst>
                                          <p:attrName>style.opacity</p:attrName>
                                        </p:attrNameLst>
                                      </p:cBhvr>
                                      <p:to>
                                        <p:strVal val="0.5"/>
                                      </p:to>
                                    </p:set>
                                    <p:animEffect filter="image" prLst="opacity: 0.5">
                                      <p:cBhvr rctx="IE">
                                        <p:cTn id="72" dur="indefinite"/>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2" grpId="1" animBg="1"/>
      <p:bldP spid="4" grpId="0" animBg="1"/>
      <p:bldP spid="4" grpId="1" animBg="1"/>
      <p:bldP spid="9" grpId="0" animBg="1"/>
      <p:bldP spid="10" grpId="0" animBg="1"/>
      <p:bldP spid="16" grpId="0" animBg="1"/>
      <p:bldP spid="17" grpId="0" animBg="1"/>
      <p:bldP spid="17" grpId="1"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uslacrosse.arbitersports.com</a:t>
            </a:r>
            <a:endParaRPr lang="en-US" dirty="0"/>
          </a:p>
        </p:txBody>
      </p:sp>
      <p:sp>
        <p:nvSpPr>
          <p:cNvPr id="8" name="Subtitle 7"/>
          <p:cNvSpPr>
            <a:spLocks noGrp="1"/>
          </p:cNvSpPr>
          <p:nvPr>
            <p:ph type="subTitle" idx="1"/>
          </p:nvPr>
        </p:nvSpPr>
        <p:spPr/>
        <p:txBody>
          <a:bodyPr/>
          <a:lstStyle/>
          <a:p>
            <a:r>
              <a:rPr lang="en-US" dirty="0" smtClean="0"/>
              <a:t>facebook.com/</a:t>
            </a:r>
            <a:r>
              <a:rPr lang="en-US" dirty="0" err="1" smtClean="0"/>
              <a:t>menslaxofficials</a:t>
            </a:r>
            <a:endParaRPr lang="en-US" dirty="0"/>
          </a:p>
        </p:txBody>
      </p:sp>
      <p:sp>
        <p:nvSpPr>
          <p:cNvPr id="6" name="Footer Placeholder 5"/>
          <p:cNvSpPr>
            <a:spLocks noGrp="1"/>
          </p:cNvSpPr>
          <p:nvPr>
            <p:ph type="ftr" sz="quarter" idx="3"/>
          </p:nvPr>
        </p:nvSpPr>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chemeClr val="tx1">
                    <a:tint val="75000"/>
                  </a:schemeClr>
                </a:solidFill>
                <a:effectLst/>
                <a:uLnTx/>
                <a:uFillTx/>
              </a:rPr>
              <a:t>USLACROSSE.ARBITERSPORTS.COM | USLACROSSE.ORG</a:t>
            </a:r>
          </a:p>
        </p:txBody>
      </p:sp>
    </p:spTree>
    <p:extLst>
      <p:ext uri="{BB962C8B-B14F-4D97-AF65-F5344CB8AC3E}">
        <p14:creationId xmlns:p14="http://schemas.microsoft.com/office/powerpoint/2010/main" val="2115661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949326" y="42865"/>
            <a:ext cx="10293349" cy="388937"/>
          </a:xfrm>
        </p:spPr>
        <p:txBody>
          <a:bodyPr>
            <a:noAutofit/>
          </a:bodyPr>
          <a:lstStyle/>
          <a:p>
            <a:r>
              <a:rPr lang="en-US" dirty="0" smtClean="0"/>
              <a:t>Mission of our Mechanics</a:t>
            </a:r>
            <a:endParaRPr lang="en-US" dirty="0"/>
          </a:p>
        </p:txBody>
      </p:sp>
      <p:sp>
        <p:nvSpPr>
          <p:cNvPr id="4" name="Rectangle 3"/>
          <p:cNvSpPr/>
          <p:nvPr/>
        </p:nvSpPr>
        <p:spPr>
          <a:xfrm>
            <a:off x="539647" y="2552128"/>
            <a:ext cx="5296525" cy="2096072"/>
          </a:xfrm>
          <a:prstGeom prst="rect">
            <a:avLst/>
          </a:prstGeom>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lIns="121917" tIns="60958" rIns="121917" bIns="60958" rtlCol="0" anchor="ctr"/>
          <a:lstStyle/>
          <a:p>
            <a:pPr algn="ctr"/>
            <a:r>
              <a:rPr lang="en-US" sz="88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Safety</a:t>
            </a:r>
          </a:p>
        </p:txBody>
      </p:sp>
      <p:sp>
        <p:nvSpPr>
          <p:cNvPr id="5" name="Rectangle 4"/>
          <p:cNvSpPr/>
          <p:nvPr/>
        </p:nvSpPr>
        <p:spPr>
          <a:xfrm>
            <a:off x="6247720" y="2552128"/>
            <a:ext cx="5296525" cy="2096072"/>
          </a:xfrm>
          <a:prstGeom prst="rect">
            <a:avLst/>
          </a:prstGeom>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lIns="121917" tIns="60958" rIns="121917" bIns="60958" rtlCol="0" anchor="ctr"/>
          <a:lstStyle/>
          <a:p>
            <a:pPr algn="ctr"/>
            <a:r>
              <a:rPr lang="en-US" sz="80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Fairness</a:t>
            </a:r>
          </a:p>
        </p:txBody>
      </p:sp>
      <p:sp>
        <p:nvSpPr>
          <p:cNvPr id="6" name="Rectangle 5"/>
          <p:cNvSpPr/>
          <p:nvPr/>
        </p:nvSpPr>
        <p:spPr>
          <a:xfrm>
            <a:off x="539647" y="584201"/>
            <a:ext cx="11004597" cy="1828800"/>
          </a:xfrm>
          <a:prstGeom prst="rect">
            <a:avLst/>
          </a:prstGeom>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lIns="121917" tIns="60958" rIns="121917" bIns="60958" rtlCol="0" anchor="ctr"/>
          <a:lstStyle/>
          <a:p>
            <a:pPr algn="ctr"/>
            <a:r>
              <a:rPr lang="en-US" sz="117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Position</a:t>
            </a:r>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
        <p:nvSpPr>
          <p:cNvPr id="7" name="Rectangle 6"/>
          <p:cNvSpPr/>
          <p:nvPr/>
        </p:nvSpPr>
        <p:spPr>
          <a:xfrm>
            <a:off x="539648" y="4795981"/>
            <a:ext cx="11004597" cy="1376219"/>
          </a:xfrm>
          <a:prstGeom prst="rect">
            <a:avLst/>
          </a:prstGeom>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lIns="121917" tIns="60958" rIns="121917" bIns="60958" rtlCol="0" anchor="ctr"/>
          <a:lstStyle/>
          <a:p>
            <a:pPr algn="ctr"/>
            <a:r>
              <a:rPr lang="en-US" sz="8800" dirty="0">
                <a:solidFill>
                  <a:schemeClr val="tx1"/>
                </a:solidFill>
                <a:effectLst>
                  <a:outerShdw blurRad="38100" dist="38100" dir="2700000" algn="tl">
                    <a:srgbClr val="000000">
                      <a:alpha val="43137"/>
                    </a:srgbClr>
                  </a:outerShdw>
                </a:effectLst>
                <a:latin typeface="Helvetica" panose="020B0604020202020204" pitchFamily="34" charset="0"/>
                <a:cs typeface="Helvetica" panose="020B0604020202020204" pitchFamily="34" charset="0"/>
              </a:rPr>
              <a:t>Consistency</a:t>
            </a:r>
          </a:p>
        </p:txBody>
      </p:sp>
    </p:spTree>
    <p:extLst>
      <p:ext uri="{BB962C8B-B14F-4D97-AF65-F5344CB8AC3E}">
        <p14:creationId xmlns:p14="http://schemas.microsoft.com/office/powerpoint/2010/main" val="274126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mph" presetSubtype="0" grpId="1" nodeType="clickEffect">
                                  <p:stCondLst>
                                    <p:cond delay="0"/>
                                  </p:stCondLst>
                                  <p:childTnLst>
                                    <p:set>
                                      <p:cBhvr rctx="PPT">
                                        <p:cTn id="12" dur="indefinite"/>
                                        <p:tgtEl>
                                          <p:spTgt spid="6"/>
                                        </p:tgtEl>
                                        <p:attrNameLst>
                                          <p:attrName>style.opacity</p:attrName>
                                        </p:attrNameLst>
                                      </p:cBhvr>
                                      <p:to>
                                        <p:strVal val="0.5"/>
                                      </p:to>
                                    </p:set>
                                    <p:animEffect filter="image" prLst="opacity: 0.5">
                                      <p:cBhvr rctx="IE">
                                        <p:cTn id="13" dur="indefinite"/>
                                        <p:tgtEl>
                                          <p:spTgt spid="6"/>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0-#ppt_w/2"/>
                                          </p:val>
                                        </p:tav>
                                        <p:tav tm="100000">
                                          <p:val>
                                            <p:strVal val="#ppt_x"/>
                                          </p:val>
                                        </p:tav>
                                      </p:tavLst>
                                    </p:anim>
                                    <p:anim calcmode="lin" valueType="num">
                                      <p:cBhvr additive="base">
                                        <p:cTn id="17"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9" presetClass="emph" presetSubtype="0" grpId="1" nodeType="clickEffect">
                                  <p:stCondLst>
                                    <p:cond delay="0"/>
                                  </p:stCondLst>
                                  <p:childTnLst>
                                    <p:set>
                                      <p:cBhvr rctx="PPT">
                                        <p:cTn id="21" dur="indefinite"/>
                                        <p:tgtEl>
                                          <p:spTgt spid="4"/>
                                        </p:tgtEl>
                                        <p:attrNameLst>
                                          <p:attrName>style.opacity</p:attrName>
                                        </p:attrNameLst>
                                      </p:cBhvr>
                                      <p:to>
                                        <p:strVal val="0.5"/>
                                      </p:to>
                                    </p:set>
                                    <p:animEffect filter="image" prLst="opacity: 0.5">
                                      <p:cBhvr rctx="IE">
                                        <p:cTn id="22" dur="indefinite"/>
                                        <p:tgtEl>
                                          <p:spTgt spid="4"/>
                                        </p:tgtEl>
                                      </p:cBhvr>
                                    </p:animEffect>
                                  </p:childTnLst>
                                </p:cTn>
                              </p:par>
                              <p:par>
                                <p:cTn id="23" presetID="2" presetClass="entr" presetSubtype="2"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1+#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mph" presetSubtype="0" grpId="1" nodeType="clickEffect">
                                  <p:stCondLst>
                                    <p:cond delay="0"/>
                                  </p:stCondLst>
                                  <p:childTnLst>
                                    <p:set>
                                      <p:cBhvr rctx="PPT">
                                        <p:cTn id="30" dur="indefinite"/>
                                        <p:tgtEl>
                                          <p:spTgt spid="5"/>
                                        </p:tgtEl>
                                        <p:attrNameLst>
                                          <p:attrName>style.opacity</p:attrName>
                                        </p:attrNameLst>
                                      </p:cBhvr>
                                      <p:to>
                                        <p:strVal val="0.5"/>
                                      </p:to>
                                    </p:set>
                                    <p:animEffect filter="image" prLst="opacity: 0.5">
                                      <p:cBhvr rctx="IE">
                                        <p:cTn id="31" dur="indefinite"/>
                                        <p:tgtEl>
                                          <p:spTgt spid="5"/>
                                        </p:tgtEl>
                                      </p:cBhvr>
                                    </p:animEffect>
                                  </p:childTnLst>
                                </p:cTn>
                              </p:par>
                              <p:par>
                                <p:cTn id="32" presetID="2" presetClass="entr" presetSubtype="4"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additive="base">
                                        <p:cTn id="34" dur="500" fill="hold"/>
                                        <p:tgtEl>
                                          <p:spTgt spid="7"/>
                                        </p:tgtEl>
                                        <p:attrNameLst>
                                          <p:attrName>ppt_x</p:attrName>
                                        </p:attrNameLst>
                                      </p:cBhvr>
                                      <p:tavLst>
                                        <p:tav tm="0">
                                          <p:val>
                                            <p:strVal val="#ppt_x"/>
                                          </p:val>
                                        </p:tav>
                                        <p:tav tm="100000">
                                          <p:val>
                                            <p:strVal val="#ppt_x"/>
                                          </p:val>
                                        </p:tav>
                                      </p:tavLst>
                                    </p:anim>
                                    <p:anim calcmode="lin" valueType="num">
                                      <p:cBhvr additive="base">
                                        <p:cTn id="3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autoUpdateAnimBg="0"/>
      <p:bldP spid="6" grpId="1"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Responsibilities</a:t>
            </a:r>
            <a:endParaRPr lang="en-US" dirty="0"/>
          </a:p>
        </p:txBody>
      </p:sp>
      <p:sp>
        <p:nvSpPr>
          <p:cNvPr id="3" name="Content Placeholder 2"/>
          <p:cNvSpPr>
            <a:spLocks noGrp="1"/>
          </p:cNvSpPr>
          <p:nvPr>
            <p:ph sz="half" idx="1"/>
          </p:nvPr>
        </p:nvSpPr>
        <p:spPr>
          <a:xfrm>
            <a:off x="609599" y="776377"/>
            <a:ext cx="5085751" cy="5235288"/>
          </a:xfrm>
        </p:spPr>
        <p:txBody>
          <a:bodyPr>
            <a:normAutofit fontScale="92500" lnSpcReduction="10000"/>
          </a:bodyPr>
          <a:lstStyle/>
          <a:p>
            <a:r>
              <a:rPr lang="en-US" b="1" dirty="0" smtClean="0"/>
              <a:t>Lead</a:t>
            </a:r>
          </a:p>
          <a:p>
            <a:pPr lvl="1"/>
            <a:r>
              <a:rPr lang="en-US" dirty="0" smtClean="0"/>
              <a:t>Goal</a:t>
            </a:r>
          </a:p>
          <a:p>
            <a:pPr lvl="1"/>
            <a:r>
              <a:rPr lang="en-US" dirty="0" smtClean="0"/>
              <a:t>End line</a:t>
            </a:r>
            <a:endParaRPr lang="en-US" dirty="0"/>
          </a:p>
          <a:p>
            <a:endParaRPr lang="en-US" dirty="0" smtClean="0"/>
          </a:p>
          <a:p>
            <a:r>
              <a:rPr lang="en-US" b="1" dirty="0" smtClean="0"/>
              <a:t>Single</a:t>
            </a:r>
          </a:p>
          <a:p>
            <a:pPr lvl="1"/>
            <a:r>
              <a:rPr lang="en-US" dirty="0" smtClean="0"/>
              <a:t>Shooter</a:t>
            </a:r>
          </a:p>
          <a:p>
            <a:pPr lvl="1"/>
            <a:r>
              <a:rPr lang="en-US" dirty="0" smtClean="0"/>
              <a:t>Sideline</a:t>
            </a:r>
          </a:p>
          <a:p>
            <a:pPr lvl="1"/>
            <a:r>
              <a:rPr lang="en-US" dirty="0" smtClean="0"/>
              <a:t>Counts</a:t>
            </a:r>
          </a:p>
          <a:p>
            <a:pPr marL="0" indent="0">
              <a:buNone/>
            </a:pPr>
            <a:endParaRPr lang="en-US" dirty="0" smtClean="0"/>
          </a:p>
          <a:p>
            <a:r>
              <a:rPr lang="en-US" b="1" dirty="0" smtClean="0"/>
              <a:t>Trail</a:t>
            </a:r>
          </a:p>
          <a:p>
            <a:pPr lvl="1"/>
            <a:r>
              <a:rPr lang="en-US" dirty="0" smtClean="0"/>
              <a:t>Shooter</a:t>
            </a:r>
          </a:p>
          <a:p>
            <a:pPr lvl="1"/>
            <a:r>
              <a:rPr lang="en-US" dirty="0" smtClean="0"/>
              <a:t>Opposite goal</a:t>
            </a:r>
          </a:p>
          <a:p>
            <a:pPr lvl="1"/>
            <a:r>
              <a:rPr lang="en-US" dirty="0" smtClean="0"/>
              <a:t>Over and back</a:t>
            </a:r>
            <a:endParaRPr lang="en-US" dirty="0"/>
          </a:p>
        </p:txBody>
      </p:sp>
      <p:sp>
        <p:nvSpPr>
          <p:cNvPr id="4" name="Shape 167"/>
          <p:cNvSpPr/>
          <p:nvPr/>
        </p:nvSpPr>
        <p:spPr>
          <a:xfrm>
            <a:off x="10606425" y="3677298"/>
            <a:ext cx="458236"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5" name="Shape 167"/>
          <p:cNvSpPr/>
          <p:nvPr/>
        </p:nvSpPr>
        <p:spPr>
          <a:xfrm>
            <a:off x="9935249" y="2224497"/>
            <a:ext cx="458236"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6" name="Shape 167"/>
          <p:cNvSpPr/>
          <p:nvPr/>
        </p:nvSpPr>
        <p:spPr>
          <a:xfrm>
            <a:off x="7213599" y="4232949"/>
            <a:ext cx="458236"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7" name="Footer Placeholder 6"/>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82296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8"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4" presetClass="emph" presetSubtype="0" fill="hold" nodeType="clickEffect">
                                  <p:stCondLst>
                                    <p:cond delay="0"/>
                                  </p:stCondLst>
                                  <p:childTnLst>
                                    <p:animClr clrSpc="hsl" dir="cw">
                                      <p:cBhvr override="childStyle">
                                        <p:cTn id="26" dur="500" fill="hold"/>
                                        <p:tgtEl>
                                          <p:spTgt spid="3">
                                            <p:txEl>
                                              <p:pRg st="0" end="0"/>
                                            </p:txEl>
                                          </p:spTgt>
                                        </p:tgtEl>
                                        <p:attrNameLst>
                                          <p:attrName>style.color</p:attrName>
                                        </p:attrNameLst>
                                      </p:cBhvr>
                                      <p:by>
                                        <p:hsl h="0" s="-12549" l="-25098"/>
                                      </p:by>
                                    </p:animClr>
                                    <p:animClr clrSpc="hsl" dir="cw">
                                      <p:cBhvr>
                                        <p:cTn id="27" dur="500" fill="hold"/>
                                        <p:tgtEl>
                                          <p:spTgt spid="3">
                                            <p:txEl>
                                              <p:pRg st="0" end="0"/>
                                            </p:txEl>
                                          </p:spTgt>
                                        </p:tgtEl>
                                        <p:attrNameLst>
                                          <p:attrName>fillcolor</p:attrName>
                                        </p:attrNameLst>
                                      </p:cBhvr>
                                      <p:by>
                                        <p:hsl h="0" s="-12549" l="-25098"/>
                                      </p:by>
                                    </p:animClr>
                                    <p:animClr clrSpc="hsl" dir="cw">
                                      <p:cBhvr>
                                        <p:cTn id="28" dur="500" fill="hold"/>
                                        <p:tgtEl>
                                          <p:spTgt spid="3">
                                            <p:txEl>
                                              <p:pRg st="0" end="0"/>
                                            </p:txEl>
                                          </p:spTgt>
                                        </p:tgtEl>
                                        <p:attrNameLst>
                                          <p:attrName>stroke.color</p:attrName>
                                        </p:attrNameLst>
                                      </p:cBhvr>
                                      <p:by>
                                        <p:hsl h="0" s="-12549" l="-25098"/>
                                      </p:by>
                                    </p:animClr>
                                    <p:set>
                                      <p:cBhvr>
                                        <p:cTn id="29" dur="500" fill="hold"/>
                                        <p:tgtEl>
                                          <p:spTgt spid="3">
                                            <p:txEl>
                                              <p:pRg st="0" end="0"/>
                                            </p:txEl>
                                          </p:spTgt>
                                        </p:tgtEl>
                                        <p:attrNameLst>
                                          <p:attrName>fill.type</p:attrName>
                                        </p:attrNameLst>
                                      </p:cBhvr>
                                      <p:to>
                                        <p:strVal val="solid"/>
                                      </p:to>
                                    </p:set>
                                  </p:childTnLst>
                                </p:cTn>
                              </p:par>
                              <p:par>
                                <p:cTn id="30" presetID="24" presetClass="emph" presetSubtype="0" fill="hold" nodeType="withEffect">
                                  <p:stCondLst>
                                    <p:cond delay="0"/>
                                  </p:stCondLst>
                                  <p:childTnLst>
                                    <p:animClr clrSpc="hsl" dir="cw">
                                      <p:cBhvr override="childStyle">
                                        <p:cTn id="31" dur="500" fill="hold"/>
                                        <p:tgtEl>
                                          <p:spTgt spid="3">
                                            <p:txEl>
                                              <p:pRg st="1" end="1"/>
                                            </p:txEl>
                                          </p:spTgt>
                                        </p:tgtEl>
                                        <p:attrNameLst>
                                          <p:attrName>style.color</p:attrName>
                                        </p:attrNameLst>
                                      </p:cBhvr>
                                      <p:by>
                                        <p:hsl h="0" s="-12549" l="-25098"/>
                                      </p:by>
                                    </p:animClr>
                                    <p:animClr clrSpc="hsl" dir="cw">
                                      <p:cBhvr>
                                        <p:cTn id="32" dur="500" fill="hold"/>
                                        <p:tgtEl>
                                          <p:spTgt spid="3">
                                            <p:txEl>
                                              <p:pRg st="1" end="1"/>
                                            </p:txEl>
                                          </p:spTgt>
                                        </p:tgtEl>
                                        <p:attrNameLst>
                                          <p:attrName>fillcolor</p:attrName>
                                        </p:attrNameLst>
                                      </p:cBhvr>
                                      <p:by>
                                        <p:hsl h="0" s="-12549" l="-25098"/>
                                      </p:by>
                                    </p:animClr>
                                    <p:animClr clrSpc="hsl" dir="cw">
                                      <p:cBhvr>
                                        <p:cTn id="33" dur="500" fill="hold"/>
                                        <p:tgtEl>
                                          <p:spTgt spid="3">
                                            <p:txEl>
                                              <p:pRg st="1" end="1"/>
                                            </p:txEl>
                                          </p:spTgt>
                                        </p:tgtEl>
                                        <p:attrNameLst>
                                          <p:attrName>stroke.color</p:attrName>
                                        </p:attrNameLst>
                                      </p:cBhvr>
                                      <p:by>
                                        <p:hsl h="0" s="-12549" l="-25098"/>
                                      </p:by>
                                    </p:animClr>
                                    <p:set>
                                      <p:cBhvr>
                                        <p:cTn id="34" dur="500" fill="hold"/>
                                        <p:tgtEl>
                                          <p:spTgt spid="3">
                                            <p:txEl>
                                              <p:pRg st="1" end="1"/>
                                            </p:txEl>
                                          </p:spTgt>
                                        </p:tgtEl>
                                        <p:attrNameLst>
                                          <p:attrName>fill.type</p:attrName>
                                        </p:attrNameLst>
                                      </p:cBhvr>
                                      <p:to>
                                        <p:strVal val="solid"/>
                                      </p:to>
                                    </p:set>
                                  </p:childTnLst>
                                </p:cTn>
                              </p:par>
                              <p:par>
                                <p:cTn id="35" presetID="24" presetClass="emph" presetSubtype="0" fill="hold" nodeType="withEffect">
                                  <p:stCondLst>
                                    <p:cond delay="0"/>
                                  </p:stCondLst>
                                  <p:childTnLst>
                                    <p:animClr clrSpc="hsl" dir="cw">
                                      <p:cBhvr override="childStyle">
                                        <p:cTn id="36" dur="500" fill="hold"/>
                                        <p:tgtEl>
                                          <p:spTgt spid="3">
                                            <p:txEl>
                                              <p:pRg st="2" end="2"/>
                                            </p:txEl>
                                          </p:spTgt>
                                        </p:tgtEl>
                                        <p:attrNameLst>
                                          <p:attrName>style.color</p:attrName>
                                        </p:attrNameLst>
                                      </p:cBhvr>
                                      <p:by>
                                        <p:hsl h="0" s="-12549" l="-25098"/>
                                      </p:by>
                                    </p:animClr>
                                    <p:animClr clrSpc="hsl" dir="cw">
                                      <p:cBhvr>
                                        <p:cTn id="37" dur="500" fill="hold"/>
                                        <p:tgtEl>
                                          <p:spTgt spid="3">
                                            <p:txEl>
                                              <p:pRg st="2" end="2"/>
                                            </p:txEl>
                                          </p:spTgt>
                                        </p:tgtEl>
                                        <p:attrNameLst>
                                          <p:attrName>fillcolor</p:attrName>
                                        </p:attrNameLst>
                                      </p:cBhvr>
                                      <p:by>
                                        <p:hsl h="0" s="-12549" l="-25098"/>
                                      </p:by>
                                    </p:animClr>
                                    <p:animClr clrSpc="hsl" dir="cw">
                                      <p:cBhvr>
                                        <p:cTn id="38" dur="500" fill="hold"/>
                                        <p:tgtEl>
                                          <p:spTgt spid="3">
                                            <p:txEl>
                                              <p:pRg st="2" end="2"/>
                                            </p:txEl>
                                          </p:spTgt>
                                        </p:tgtEl>
                                        <p:attrNameLst>
                                          <p:attrName>stroke.color</p:attrName>
                                        </p:attrNameLst>
                                      </p:cBhvr>
                                      <p:by>
                                        <p:hsl h="0" s="-12549" l="-25098"/>
                                      </p:by>
                                    </p:animClr>
                                    <p:set>
                                      <p:cBhvr>
                                        <p:cTn id="39" dur="500" fill="hold"/>
                                        <p:tgtEl>
                                          <p:spTgt spid="3">
                                            <p:txEl>
                                              <p:pRg st="2" end="2"/>
                                            </p:txEl>
                                          </p:spTgt>
                                        </p:tgtEl>
                                        <p:attrNameLst>
                                          <p:attrName>fill.type</p:attrName>
                                        </p:attrNameLst>
                                      </p:cBhvr>
                                      <p:to>
                                        <p:strVal val="solid"/>
                                      </p:to>
                                    </p:set>
                                  </p:childTnLst>
                                </p:cTn>
                              </p:par>
                              <p:par>
                                <p:cTn id="40" presetID="24" presetClass="emph" presetSubtype="0" fill="hold" grpId="1" nodeType="withEffect">
                                  <p:stCondLst>
                                    <p:cond delay="0"/>
                                  </p:stCondLst>
                                  <p:childTnLst>
                                    <p:animClr clrSpc="hsl" dir="cw">
                                      <p:cBhvr override="childStyle">
                                        <p:cTn id="41" dur="500" fill="hold"/>
                                        <p:tgtEl>
                                          <p:spTgt spid="4"/>
                                        </p:tgtEl>
                                        <p:attrNameLst>
                                          <p:attrName>style.color</p:attrName>
                                        </p:attrNameLst>
                                      </p:cBhvr>
                                      <p:by>
                                        <p:hsl h="0" s="-12549" l="-25098"/>
                                      </p:by>
                                    </p:animClr>
                                    <p:animClr clrSpc="hsl" dir="cw">
                                      <p:cBhvr>
                                        <p:cTn id="42" dur="500" fill="hold"/>
                                        <p:tgtEl>
                                          <p:spTgt spid="4"/>
                                        </p:tgtEl>
                                        <p:attrNameLst>
                                          <p:attrName>fillcolor</p:attrName>
                                        </p:attrNameLst>
                                      </p:cBhvr>
                                      <p:by>
                                        <p:hsl h="0" s="-12549" l="-25098"/>
                                      </p:by>
                                    </p:animClr>
                                    <p:animClr clrSpc="hsl" dir="cw">
                                      <p:cBhvr>
                                        <p:cTn id="43" dur="500" fill="hold"/>
                                        <p:tgtEl>
                                          <p:spTgt spid="4"/>
                                        </p:tgtEl>
                                        <p:attrNameLst>
                                          <p:attrName>stroke.color</p:attrName>
                                        </p:attrNameLst>
                                      </p:cBhvr>
                                      <p:by>
                                        <p:hsl h="0" s="-12549" l="-25098"/>
                                      </p:by>
                                    </p:animClr>
                                    <p:set>
                                      <p:cBhvr>
                                        <p:cTn id="44" dur="500" fill="hold"/>
                                        <p:tgtEl>
                                          <p:spTgt spid="4"/>
                                        </p:tgtEl>
                                        <p:attrNameLst>
                                          <p:attrName>fill.type</p:attrName>
                                        </p:attrNameLst>
                                      </p:cBhvr>
                                      <p:to>
                                        <p:strVal val="solid"/>
                                      </p:to>
                                    </p:set>
                                  </p:childTnLst>
                                </p:cTn>
                              </p:par>
                              <p:par>
                                <p:cTn id="45" presetID="2" presetClass="entr" presetSubtype="8" fill="hold" nodeType="with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additive="base">
                                        <p:cTn id="4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4" end="4"/>
                                            </p:txEl>
                                          </p:spTgt>
                                        </p:tgtEl>
                                        <p:attrNameLst>
                                          <p:attrName>ppt_y</p:attrName>
                                        </p:attrNameLst>
                                      </p:cBhvr>
                                      <p:tavLst>
                                        <p:tav tm="0">
                                          <p:val>
                                            <p:strVal val="#ppt_y"/>
                                          </p:val>
                                        </p:tav>
                                        <p:tav tm="100000">
                                          <p:val>
                                            <p:strVal val="#ppt_y"/>
                                          </p:val>
                                        </p:tav>
                                      </p:tavLst>
                                    </p:anim>
                                  </p:childTnLst>
                                </p:cTn>
                              </p:par>
                              <p:par>
                                <p:cTn id="49" presetID="1"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additive="base">
                                        <p:cTn id="5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additive="base">
                                        <p:cTn id="6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nodeType="clickEffect">
                                  <p:stCondLst>
                                    <p:cond delay="0"/>
                                  </p:stCondLst>
                                  <p:childTnLst>
                                    <p:set>
                                      <p:cBhvr>
                                        <p:cTn id="66" dur="1" fill="hold">
                                          <p:stCondLst>
                                            <p:cond delay="0"/>
                                          </p:stCondLst>
                                        </p:cTn>
                                        <p:tgtEl>
                                          <p:spTgt spid="3">
                                            <p:txEl>
                                              <p:pRg st="7" end="7"/>
                                            </p:txEl>
                                          </p:spTgt>
                                        </p:tgtEl>
                                        <p:attrNameLst>
                                          <p:attrName>style.visibility</p:attrName>
                                        </p:attrNameLst>
                                      </p:cBhvr>
                                      <p:to>
                                        <p:strVal val="visible"/>
                                      </p:to>
                                    </p:set>
                                    <p:anim calcmode="lin" valueType="num">
                                      <p:cBhvr additive="base">
                                        <p:cTn id="6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4" presetClass="emph" presetSubtype="0" fill="hold" nodeType="clickEffect">
                                  <p:stCondLst>
                                    <p:cond delay="0"/>
                                  </p:stCondLst>
                                  <p:childTnLst>
                                    <p:animClr clrSpc="hsl" dir="cw">
                                      <p:cBhvr override="childStyle">
                                        <p:cTn id="72" dur="500" fill="hold"/>
                                        <p:tgtEl>
                                          <p:spTgt spid="3">
                                            <p:txEl>
                                              <p:pRg st="4" end="4"/>
                                            </p:txEl>
                                          </p:spTgt>
                                        </p:tgtEl>
                                        <p:attrNameLst>
                                          <p:attrName>style.color</p:attrName>
                                        </p:attrNameLst>
                                      </p:cBhvr>
                                      <p:by>
                                        <p:hsl h="0" s="-12549" l="-25098"/>
                                      </p:by>
                                    </p:animClr>
                                    <p:animClr clrSpc="hsl" dir="cw">
                                      <p:cBhvr>
                                        <p:cTn id="73" dur="500" fill="hold"/>
                                        <p:tgtEl>
                                          <p:spTgt spid="3">
                                            <p:txEl>
                                              <p:pRg st="4" end="4"/>
                                            </p:txEl>
                                          </p:spTgt>
                                        </p:tgtEl>
                                        <p:attrNameLst>
                                          <p:attrName>fillcolor</p:attrName>
                                        </p:attrNameLst>
                                      </p:cBhvr>
                                      <p:by>
                                        <p:hsl h="0" s="-12549" l="-25098"/>
                                      </p:by>
                                    </p:animClr>
                                    <p:animClr clrSpc="hsl" dir="cw">
                                      <p:cBhvr>
                                        <p:cTn id="74" dur="500" fill="hold"/>
                                        <p:tgtEl>
                                          <p:spTgt spid="3">
                                            <p:txEl>
                                              <p:pRg st="4" end="4"/>
                                            </p:txEl>
                                          </p:spTgt>
                                        </p:tgtEl>
                                        <p:attrNameLst>
                                          <p:attrName>stroke.color</p:attrName>
                                        </p:attrNameLst>
                                      </p:cBhvr>
                                      <p:by>
                                        <p:hsl h="0" s="-12549" l="-25098"/>
                                      </p:by>
                                    </p:animClr>
                                    <p:set>
                                      <p:cBhvr>
                                        <p:cTn id="75" dur="500" fill="hold"/>
                                        <p:tgtEl>
                                          <p:spTgt spid="3">
                                            <p:txEl>
                                              <p:pRg st="4" end="4"/>
                                            </p:txEl>
                                          </p:spTgt>
                                        </p:tgtEl>
                                        <p:attrNameLst>
                                          <p:attrName>fill.type</p:attrName>
                                        </p:attrNameLst>
                                      </p:cBhvr>
                                      <p:to>
                                        <p:strVal val="solid"/>
                                      </p:to>
                                    </p:set>
                                  </p:childTnLst>
                                </p:cTn>
                              </p:par>
                              <p:par>
                                <p:cTn id="76" presetID="24" presetClass="emph" presetSubtype="0" fill="hold" nodeType="withEffect">
                                  <p:stCondLst>
                                    <p:cond delay="0"/>
                                  </p:stCondLst>
                                  <p:childTnLst>
                                    <p:animClr clrSpc="hsl" dir="cw">
                                      <p:cBhvr override="childStyle">
                                        <p:cTn id="77" dur="500" fill="hold"/>
                                        <p:tgtEl>
                                          <p:spTgt spid="3">
                                            <p:txEl>
                                              <p:pRg st="5" end="5"/>
                                            </p:txEl>
                                          </p:spTgt>
                                        </p:tgtEl>
                                        <p:attrNameLst>
                                          <p:attrName>style.color</p:attrName>
                                        </p:attrNameLst>
                                      </p:cBhvr>
                                      <p:by>
                                        <p:hsl h="0" s="-12549" l="-25098"/>
                                      </p:by>
                                    </p:animClr>
                                    <p:animClr clrSpc="hsl" dir="cw">
                                      <p:cBhvr>
                                        <p:cTn id="78" dur="500" fill="hold"/>
                                        <p:tgtEl>
                                          <p:spTgt spid="3">
                                            <p:txEl>
                                              <p:pRg st="5" end="5"/>
                                            </p:txEl>
                                          </p:spTgt>
                                        </p:tgtEl>
                                        <p:attrNameLst>
                                          <p:attrName>fillcolor</p:attrName>
                                        </p:attrNameLst>
                                      </p:cBhvr>
                                      <p:by>
                                        <p:hsl h="0" s="-12549" l="-25098"/>
                                      </p:by>
                                    </p:animClr>
                                    <p:animClr clrSpc="hsl" dir="cw">
                                      <p:cBhvr>
                                        <p:cTn id="79" dur="500" fill="hold"/>
                                        <p:tgtEl>
                                          <p:spTgt spid="3">
                                            <p:txEl>
                                              <p:pRg st="5" end="5"/>
                                            </p:txEl>
                                          </p:spTgt>
                                        </p:tgtEl>
                                        <p:attrNameLst>
                                          <p:attrName>stroke.color</p:attrName>
                                        </p:attrNameLst>
                                      </p:cBhvr>
                                      <p:by>
                                        <p:hsl h="0" s="-12549" l="-25098"/>
                                      </p:by>
                                    </p:animClr>
                                    <p:set>
                                      <p:cBhvr>
                                        <p:cTn id="80" dur="500" fill="hold"/>
                                        <p:tgtEl>
                                          <p:spTgt spid="3">
                                            <p:txEl>
                                              <p:pRg st="5" end="5"/>
                                            </p:txEl>
                                          </p:spTgt>
                                        </p:tgtEl>
                                        <p:attrNameLst>
                                          <p:attrName>fill.type</p:attrName>
                                        </p:attrNameLst>
                                      </p:cBhvr>
                                      <p:to>
                                        <p:strVal val="solid"/>
                                      </p:to>
                                    </p:set>
                                  </p:childTnLst>
                                </p:cTn>
                              </p:par>
                              <p:par>
                                <p:cTn id="81" presetID="24" presetClass="emph" presetSubtype="0" fill="hold" nodeType="withEffect">
                                  <p:stCondLst>
                                    <p:cond delay="0"/>
                                  </p:stCondLst>
                                  <p:childTnLst>
                                    <p:animClr clrSpc="hsl" dir="cw">
                                      <p:cBhvr override="childStyle">
                                        <p:cTn id="82" dur="500" fill="hold"/>
                                        <p:tgtEl>
                                          <p:spTgt spid="3">
                                            <p:txEl>
                                              <p:pRg st="6" end="6"/>
                                            </p:txEl>
                                          </p:spTgt>
                                        </p:tgtEl>
                                        <p:attrNameLst>
                                          <p:attrName>style.color</p:attrName>
                                        </p:attrNameLst>
                                      </p:cBhvr>
                                      <p:by>
                                        <p:hsl h="0" s="-12549" l="-25098"/>
                                      </p:by>
                                    </p:animClr>
                                    <p:animClr clrSpc="hsl" dir="cw">
                                      <p:cBhvr>
                                        <p:cTn id="83" dur="500" fill="hold"/>
                                        <p:tgtEl>
                                          <p:spTgt spid="3">
                                            <p:txEl>
                                              <p:pRg st="6" end="6"/>
                                            </p:txEl>
                                          </p:spTgt>
                                        </p:tgtEl>
                                        <p:attrNameLst>
                                          <p:attrName>fillcolor</p:attrName>
                                        </p:attrNameLst>
                                      </p:cBhvr>
                                      <p:by>
                                        <p:hsl h="0" s="-12549" l="-25098"/>
                                      </p:by>
                                    </p:animClr>
                                    <p:animClr clrSpc="hsl" dir="cw">
                                      <p:cBhvr>
                                        <p:cTn id="84" dur="500" fill="hold"/>
                                        <p:tgtEl>
                                          <p:spTgt spid="3">
                                            <p:txEl>
                                              <p:pRg st="6" end="6"/>
                                            </p:txEl>
                                          </p:spTgt>
                                        </p:tgtEl>
                                        <p:attrNameLst>
                                          <p:attrName>stroke.color</p:attrName>
                                        </p:attrNameLst>
                                      </p:cBhvr>
                                      <p:by>
                                        <p:hsl h="0" s="-12549" l="-25098"/>
                                      </p:by>
                                    </p:animClr>
                                    <p:set>
                                      <p:cBhvr>
                                        <p:cTn id="85" dur="500" fill="hold"/>
                                        <p:tgtEl>
                                          <p:spTgt spid="3">
                                            <p:txEl>
                                              <p:pRg st="6" end="6"/>
                                            </p:txEl>
                                          </p:spTgt>
                                        </p:tgtEl>
                                        <p:attrNameLst>
                                          <p:attrName>fill.type</p:attrName>
                                        </p:attrNameLst>
                                      </p:cBhvr>
                                      <p:to>
                                        <p:strVal val="solid"/>
                                      </p:to>
                                    </p:set>
                                  </p:childTnLst>
                                </p:cTn>
                              </p:par>
                              <p:par>
                                <p:cTn id="86" presetID="24" presetClass="emph" presetSubtype="0" fill="hold" nodeType="withEffect">
                                  <p:stCondLst>
                                    <p:cond delay="0"/>
                                  </p:stCondLst>
                                  <p:childTnLst>
                                    <p:animClr clrSpc="hsl" dir="cw">
                                      <p:cBhvr override="childStyle">
                                        <p:cTn id="87" dur="500" fill="hold"/>
                                        <p:tgtEl>
                                          <p:spTgt spid="3">
                                            <p:txEl>
                                              <p:pRg st="7" end="7"/>
                                            </p:txEl>
                                          </p:spTgt>
                                        </p:tgtEl>
                                        <p:attrNameLst>
                                          <p:attrName>style.color</p:attrName>
                                        </p:attrNameLst>
                                      </p:cBhvr>
                                      <p:by>
                                        <p:hsl h="0" s="-12549" l="-25098"/>
                                      </p:by>
                                    </p:animClr>
                                    <p:animClr clrSpc="hsl" dir="cw">
                                      <p:cBhvr>
                                        <p:cTn id="88" dur="500" fill="hold"/>
                                        <p:tgtEl>
                                          <p:spTgt spid="3">
                                            <p:txEl>
                                              <p:pRg st="7" end="7"/>
                                            </p:txEl>
                                          </p:spTgt>
                                        </p:tgtEl>
                                        <p:attrNameLst>
                                          <p:attrName>fillcolor</p:attrName>
                                        </p:attrNameLst>
                                      </p:cBhvr>
                                      <p:by>
                                        <p:hsl h="0" s="-12549" l="-25098"/>
                                      </p:by>
                                    </p:animClr>
                                    <p:animClr clrSpc="hsl" dir="cw">
                                      <p:cBhvr>
                                        <p:cTn id="89" dur="500" fill="hold"/>
                                        <p:tgtEl>
                                          <p:spTgt spid="3">
                                            <p:txEl>
                                              <p:pRg st="7" end="7"/>
                                            </p:txEl>
                                          </p:spTgt>
                                        </p:tgtEl>
                                        <p:attrNameLst>
                                          <p:attrName>stroke.color</p:attrName>
                                        </p:attrNameLst>
                                      </p:cBhvr>
                                      <p:by>
                                        <p:hsl h="0" s="-12549" l="-25098"/>
                                      </p:by>
                                    </p:animClr>
                                    <p:set>
                                      <p:cBhvr>
                                        <p:cTn id="90" dur="500" fill="hold"/>
                                        <p:tgtEl>
                                          <p:spTgt spid="3">
                                            <p:txEl>
                                              <p:pRg st="7" end="7"/>
                                            </p:txEl>
                                          </p:spTgt>
                                        </p:tgtEl>
                                        <p:attrNameLst>
                                          <p:attrName>fill.type</p:attrName>
                                        </p:attrNameLst>
                                      </p:cBhvr>
                                      <p:to>
                                        <p:strVal val="solid"/>
                                      </p:to>
                                    </p:set>
                                  </p:childTnLst>
                                </p:cTn>
                              </p:par>
                              <p:par>
                                <p:cTn id="91" presetID="24" presetClass="emph" presetSubtype="0" fill="hold" grpId="1" nodeType="withEffect">
                                  <p:stCondLst>
                                    <p:cond delay="0"/>
                                  </p:stCondLst>
                                  <p:childTnLst>
                                    <p:animClr clrSpc="hsl" dir="cw">
                                      <p:cBhvr override="childStyle">
                                        <p:cTn id="92" dur="500" fill="hold"/>
                                        <p:tgtEl>
                                          <p:spTgt spid="5"/>
                                        </p:tgtEl>
                                        <p:attrNameLst>
                                          <p:attrName>style.color</p:attrName>
                                        </p:attrNameLst>
                                      </p:cBhvr>
                                      <p:by>
                                        <p:hsl h="0" s="-12549" l="-25098"/>
                                      </p:by>
                                    </p:animClr>
                                    <p:animClr clrSpc="hsl" dir="cw">
                                      <p:cBhvr>
                                        <p:cTn id="93" dur="500" fill="hold"/>
                                        <p:tgtEl>
                                          <p:spTgt spid="5"/>
                                        </p:tgtEl>
                                        <p:attrNameLst>
                                          <p:attrName>fillcolor</p:attrName>
                                        </p:attrNameLst>
                                      </p:cBhvr>
                                      <p:by>
                                        <p:hsl h="0" s="-12549" l="-25098"/>
                                      </p:by>
                                    </p:animClr>
                                    <p:animClr clrSpc="hsl" dir="cw">
                                      <p:cBhvr>
                                        <p:cTn id="94" dur="500" fill="hold"/>
                                        <p:tgtEl>
                                          <p:spTgt spid="5"/>
                                        </p:tgtEl>
                                        <p:attrNameLst>
                                          <p:attrName>stroke.color</p:attrName>
                                        </p:attrNameLst>
                                      </p:cBhvr>
                                      <p:by>
                                        <p:hsl h="0" s="-12549" l="-25098"/>
                                      </p:by>
                                    </p:animClr>
                                    <p:set>
                                      <p:cBhvr>
                                        <p:cTn id="95" dur="500" fill="hold"/>
                                        <p:tgtEl>
                                          <p:spTgt spid="5"/>
                                        </p:tgtEl>
                                        <p:attrNameLst>
                                          <p:attrName>fill.type</p:attrName>
                                        </p:attrNameLst>
                                      </p:cBhvr>
                                      <p:to>
                                        <p:strVal val="solid"/>
                                      </p:to>
                                    </p:set>
                                  </p:childTnLst>
                                </p:cTn>
                              </p:par>
                              <p:par>
                                <p:cTn id="96" presetID="2" presetClass="entr" presetSubtype="8" fill="hold" nodeType="withEffect">
                                  <p:stCondLst>
                                    <p:cond delay="0"/>
                                  </p:stCondLst>
                                  <p:childTnLst>
                                    <p:set>
                                      <p:cBhvr>
                                        <p:cTn id="97" dur="1" fill="hold">
                                          <p:stCondLst>
                                            <p:cond delay="0"/>
                                          </p:stCondLst>
                                        </p:cTn>
                                        <p:tgtEl>
                                          <p:spTgt spid="3">
                                            <p:txEl>
                                              <p:pRg st="9" end="9"/>
                                            </p:txEl>
                                          </p:spTgt>
                                        </p:tgtEl>
                                        <p:attrNameLst>
                                          <p:attrName>style.visibility</p:attrName>
                                        </p:attrNameLst>
                                      </p:cBhvr>
                                      <p:to>
                                        <p:strVal val="visible"/>
                                      </p:to>
                                    </p:set>
                                    <p:anim calcmode="lin" valueType="num">
                                      <p:cBhvr additive="base">
                                        <p:cTn id="98"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99" dur="500" fill="hold"/>
                                        <p:tgtEl>
                                          <p:spTgt spid="3">
                                            <p:txEl>
                                              <p:pRg st="9" end="9"/>
                                            </p:txEl>
                                          </p:spTgt>
                                        </p:tgtEl>
                                        <p:attrNameLst>
                                          <p:attrName>ppt_y</p:attrName>
                                        </p:attrNameLst>
                                      </p:cBhvr>
                                      <p:tavLst>
                                        <p:tav tm="0">
                                          <p:val>
                                            <p:strVal val="#ppt_y"/>
                                          </p:val>
                                        </p:tav>
                                        <p:tav tm="100000">
                                          <p:val>
                                            <p:strVal val="#ppt_y"/>
                                          </p:val>
                                        </p:tav>
                                      </p:tavLst>
                                    </p:anim>
                                  </p:childTnLst>
                                </p:cTn>
                              </p:par>
                              <p:par>
                                <p:cTn id="100" presetID="1" presetClass="entr" presetSubtype="0" fill="hold" grpId="0" nodeType="withEffect">
                                  <p:stCondLst>
                                    <p:cond delay="0"/>
                                  </p:stCondLst>
                                  <p:childTnLst>
                                    <p:set>
                                      <p:cBhvr>
                                        <p:cTn id="101" dur="1" fill="hold">
                                          <p:stCondLst>
                                            <p:cond delay="0"/>
                                          </p:stCondLst>
                                        </p:cTn>
                                        <p:tgtEl>
                                          <p:spTgt spid="6"/>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2" presetClass="entr" presetSubtype="8" fill="hold" nodeType="clickEffect">
                                  <p:stCondLst>
                                    <p:cond delay="0"/>
                                  </p:stCondLst>
                                  <p:childTnLst>
                                    <p:set>
                                      <p:cBhvr>
                                        <p:cTn id="105" dur="1" fill="hold">
                                          <p:stCondLst>
                                            <p:cond delay="0"/>
                                          </p:stCondLst>
                                        </p:cTn>
                                        <p:tgtEl>
                                          <p:spTgt spid="3">
                                            <p:txEl>
                                              <p:pRg st="10" end="10"/>
                                            </p:txEl>
                                          </p:spTgt>
                                        </p:tgtEl>
                                        <p:attrNameLst>
                                          <p:attrName>style.visibility</p:attrName>
                                        </p:attrNameLst>
                                      </p:cBhvr>
                                      <p:to>
                                        <p:strVal val="visible"/>
                                      </p:to>
                                    </p:set>
                                    <p:anim calcmode="lin" valueType="num">
                                      <p:cBhvr additive="base">
                                        <p:cTn id="106"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107" dur="500" fill="hold"/>
                                        <p:tgtEl>
                                          <p:spTgt spid="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8" fill="hold" nodeType="clickEffect">
                                  <p:stCondLst>
                                    <p:cond delay="0"/>
                                  </p:stCondLst>
                                  <p:childTnLst>
                                    <p:set>
                                      <p:cBhvr>
                                        <p:cTn id="111" dur="1" fill="hold">
                                          <p:stCondLst>
                                            <p:cond delay="0"/>
                                          </p:stCondLst>
                                        </p:cTn>
                                        <p:tgtEl>
                                          <p:spTgt spid="3">
                                            <p:txEl>
                                              <p:pRg st="11" end="11"/>
                                            </p:txEl>
                                          </p:spTgt>
                                        </p:tgtEl>
                                        <p:attrNameLst>
                                          <p:attrName>style.visibility</p:attrName>
                                        </p:attrNameLst>
                                      </p:cBhvr>
                                      <p:to>
                                        <p:strVal val="visible"/>
                                      </p:to>
                                    </p:set>
                                    <p:anim calcmode="lin" valueType="num">
                                      <p:cBhvr additive="base">
                                        <p:cTn id="112"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113"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8" fill="hold" nodeType="clickEffect">
                                  <p:stCondLst>
                                    <p:cond delay="0"/>
                                  </p:stCondLst>
                                  <p:childTnLst>
                                    <p:set>
                                      <p:cBhvr>
                                        <p:cTn id="117" dur="1" fill="hold">
                                          <p:stCondLst>
                                            <p:cond delay="0"/>
                                          </p:stCondLst>
                                        </p:cTn>
                                        <p:tgtEl>
                                          <p:spTgt spid="3">
                                            <p:txEl>
                                              <p:pRg st="12" end="12"/>
                                            </p:txEl>
                                          </p:spTgt>
                                        </p:tgtEl>
                                        <p:attrNameLst>
                                          <p:attrName>style.visibility</p:attrName>
                                        </p:attrNameLst>
                                      </p:cBhvr>
                                      <p:to>
                                        <p:strVal val="visible"/>
                                      </p:to>
                                    </p:set>
                                    <p:anim calcmode="lin" valueType="num">
                                      <p:cBhvr additive="base">
                                        <p:cTn id="118"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119" dur="500" fill="hold"/>
                                        <p:tgtEl>
                                          <p:spTgt spid="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5" grpId="0" animBg="1"/>
      <p:bldP spid="5" grpId="1"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Isosceles Triangle 36"/>
          <p:cNvSpPr/>
          <p:nvPr/>
        </p:nvSpPr>
        <p:spPr>
          <a:xfrm rot="13672472">
            <a:off x="2140026" y="2269332"/>
            <a:ext cx="2932063" cy="2847501"/>
          </a:xfrm>
          <a:prstGeom prst="triangle">
            <a:avLst/>
          </a:prstGeom>
          <a:solidFill>
            <a:schemeClr val="accent4">
              <a:alpha val="69804"/>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8" name="Isosceles Triangle 37"/>
          <p:cNvSpPr/>
          <p:nvPr/>
        </p:nvSpPr>
        <p:spPr>
          <a:xfrm rot="7054085">
            <a:off x="5889990" y="2357215"/>
            <a:ext cx="2321788" cy="2137261"/>
          </a:xfrm>
          <a:prstGeom prst="triangle">
            <a:avLst/>
          </a:prstGeom>
          <a:solidFill>
            <a:srgbClr val="FFC00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6" name="Isosceles Triangle 35"/>
          <p:cNvSpPr/>
          <p:nvPr/>
        </p:nvSpPr>
        <p:spPr>
          <a:xfrm rot="17969301">
            <a:off x="1266553" y="372251"/>
            <a:ext cx="3195868" cy="2883909"/>
          </a:xfrm>
          <a:prstGeom prst="triangle">
            <a:avLst/>
          </a:prstGeom>
          <a:solidFill>
            <a:srgbClr val="00B0F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3" name="Isosceles Triangle 32"/>
          <p:cNvSpPr/>
          <p:nvPr/>
        </p:nvSpPr>
        <p:spPr>
          <a:xfrm rot="17969301">
            <a:off x="3163872" y="379816"/>
            <a:ext cx="3601889" cy="4667040"/>
          </a:xfrm>
          <a:prstGeom prst="triangle">
            <a:avLst/>
          </a:prstGeom>
          <a:solidFill>
            <a:srgbClr val="00B0F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4" name="Isosceles Triangle 33"/>
          <p:cNvSpPr/>
          <p:nvPr/>
        </p:nvSpPr>
        <p:spPr>
          <a:xfrm rot="14732533">
            <a:off x="4467518" y="2740538"/>
            <a:ext cx="1845087" cy="2847501"/>
          </a:xfrm>
          <a:prstGeom prst="triangle">
            <a:avLst/>
          </a:prstGeom>
          <a:solidFill>
            <a:schemeClr val="accent4">
              <a:alpha val="69804"/>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5" name="Isosceles Triangle 34"/>
          <p:cNvSpPr/>
          <p:nvPr/>
        </p:nvSpPr>
        <p:spPr>
          <a:xfrm rot="5999934">
            <a:off x="7317924" y="2615383"/>
            <a:ext cx="1538635" cy="2137261"/>
          </a:xfrm>
          <a:prstGeom prst="triangle">
            <a:avLst/>
          </a:prstGeom>
          <a:solidFill>
            <a:srgbClr val="FFC00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0" name="Isosceles Triangle 29"/>
          <p:cNvSpPr/>
          <p:nvPr/>
        </p:nvSpPr>
        <p:spPr>
          <a:xfrm rot="17969301">
            <a:off x="2068265" y="424365"/>
            <a:ext cx="3601889" cy="4667040"/>
          </a:xfrm>
          <a:prstGeom prst="triangle">
            <a:avLst/>
          </a:prstGeom>
          <a:solidFill>
            <a:srgbClr val="00B0F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1" name="Isosceles Triangle 30"/>
          <p:cNvSpPr/>
          <p:nvPr/>
        </p:nvSpPr>
        <p:spPr>
          <a:xfrm rot="16129444">
            <a:off x="2214226" y="4095960"/>
            <a:ext cx="1845087" cy="2847501"/>
          </a:xfrm>
          <a:prstGeom prst="triangle">
            <a:avLst/>
          </a:prstGeom>
          <a:solidFill>
            <a:schemeClr val="accent4">
              <a:alpha val="69804"/>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2" name="Isosceles Triangle 31"/>
          <p:cNvSpPr/>
          <p:nvPr/>
        </p:nvSpPr>
        <p:spPr>
          <a:xfrm rot="5133817">
            <a:off x="6146626" y="3514716"/>
            <a:ext cx="1349161" cy="1608573"/>
          </a:xfrm>
          <a:prstGeom prst="triangle">
            <a:avLst/>
          </a:prstGeom>
          <a:solidFill>
            <a:srgbClr val="FFC00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9" name="Isosceles Triangle 28"/>
          <p:cNvSpPr/>
          <p:nvPr/>
        </p:nvSpPr>
        <p:spPr>
          <a:xfrm rot="18422146">
            <a:off x="2664638" y="645524"/>
            <a:ext cx="3307953" cy="4766197"/>
          </a:xfrm>
          <a:prstGeom prst="triangle">
            <a:avLst/>
          </a:prstGeom>
          <a:solidFill>
            <a:srgbClr val="00B0F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7" name="Isosceles Triangle 26"/>
          <p:cNvSpPr/>
          <p:nvPr/>
        </p:nvSpPr>
        <p:spPr>
          <a:xfrm rot="14274756">
            <a:off x="3044670" y="3284892"/>
            <a:ext cx="3117705" cy="2981201"/>
          </a:xfrm>
          <a:prstGeom prst="triangle">
            <a:avLst/>
          </a:prstGeom>
          <a:solidFill>
            <a:schemeClr val="accent4">
              <a:alpha val="69804"/>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 name="Isosceles Triangle 2"/>
          <p:cNvSpPr/>
          <p:nvPr/>
        </p:nvSpPr>
        <p:spPr>
          <a:xfrm rot="3769506">
            <a:off x="6742586" y="3361695"/>
            <a:ext cx="1805793" cy="2846107"/>
          </a:xfrm>
          <a:prstGeom prst="triangle">
            <a:avLst/>
          </a:prstGeom>
          <a:solidFill>
            <a:srgbClr val="FFC000">
              <a:alpha val="69804"/>
            </a:srgbClr>
          </a:solidFill>
          <a:ln>
            <a:solidFill>
              <a:schemeClr val="tx1"/>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5" name="Right Arrow 24"/>
          <p:cNvSpPr/>
          <p:nvPr/>
        </p:nvSpPr>
        <p:spPr>
          <a:xfrm rot="10800000">
            <a:off x="2579767" y="4390887"/>
            <a:ext cx="1676811" cy="393863"/>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6" name="Right Arrow 25"/>
          <p:cNvSpPr/>
          <p:nvPr/>
        </p:nvSpPr>
        <p:spPr>
          <a:xfrm rot="10800000">
            <a:off x="7823200" y="3658365"/>
            <a:ext cx="1306632" cy="471056"/>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4" name="Right Arrow 23"/>
          <p:cNvSpPr/>
          <p:nvPr/>
        </p:nvSpPr>
        <p:spPr>
          <a:xfrm rot="12127301">
            <a:off x="1678445" y="1224539"/>
            <a:ext cx="1546081" cy="323115"/>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3" name="Right Arrow 22"/>
          <p:cNvSpPr/>
          <p:nvPr/>
        </p:nvSpPr>
        <p:spPr>
          <a:xfrm rot="14930994">
            <a:off x="3061345" y="2696870"/>
            <a:ext cx="2771123" cy="593113"/>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7" name="Right Arrow 16"/>
          <p:cNvSpPr/>
          <p:nvPr/>
        </p:nvSpPr>
        <p:spPr>
          <a:xfrm rot="8513009">
            <a:off x="6593592" y="3793840"/>
            <a:ext cx="3795997" cy="493213"/>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8" name="Right Arrow 17"/>
          <p:cNvSpPr/>
          <p:nvPr/>
        </p:nvSpPr>
        <p:spPr>
          <a:xfrm rot="10446009">
            <a:off x="3987952" y="5198975"/>
            <a:ext cx="2989161" cy="471056"/>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9" name="Right Arrow 18"/>
          <p:cNvSpPr/>
          <p:nvPr/>
        </p:nvSpPr>
        <p:spPr>
          <a:xfrm rot="18383806">
            <a:off x="3611423" y="4686875"/>
            <a:ext cx="1516016" cy="479811"/>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0" name="Right Arrow 19"/>
          <p:cNvSpPr/>
          <p:nvPr/>
        </p:nvSpPr>
        <p:spPr>
          <a:xfrm rot="21420548">
            <a:off x="1908284" y="1485179"/>
            <a:ext cx="1127864" cy="323115"/>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1" name="Right Arrow 20"/>
          <p:cNvSpPr/>
          <p:nvPr/>
        </p:nvSpPr>
        <p:spPr>
          <a:xfrm rot="20001146">
            <a:off x="1527299" y="4757173"/>
            <a:ext cx="2628885" cy="446708"/>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2" name="Right Arrow 21"/>
          <p:cNvSpPr/>
          <p:nvPr/>
        </p:nvSpPr>
        <p:spPr>
          <a:xfrm rot="20717797">
            <a:off x="7448508" y="3893893"/>
            <a:ext cx="1714585" cy="471056"/>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10618538">
            <a:off x="1791640" y="1477211"/>
            <a:ext cx="712877" cy="323115"/>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5" name="Right Arrow 14"/>
          <p:cNvSpPr/>
          <p:nvPr/>
        </p:nvSpPr>
        <p:spPr>
          <a:xfrm rot="10800000">
            <a:off x="1780771" y="5277266"/>
            <a:ext cx="1676811" cy="393863"/>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6" name="Right Arrow 15"/>
          <p:cNvSpPr/>
          <p:nvPr/>
        </p:nvSpPr>
        <p:spPr>
          <a:xfrm rot="10800000">
            <a:off x="7464917" y="4012665"/>
            <a:ext cx="1306632" cy="471056"/>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rot="7648813">
            <a:off x="2226595" y="1288348"/>
            <a:ext cx="534659" cy="430819"/>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2" name="Right Arrow 11"/>
          <p:cNvSpPr/>
          <p:nvPr/>
        </p:nvSpPr>
        <p:spPr>
          <a:xfrm rot="5786061">
            <a:off x="3221160" y="4820697"/>
            <a:ext cx="863741" cy="492601"/>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Right Arrow 10"/>
          <p:cNvSpPr/>
          <p:nvPr/>
        </p:nvSpPr>
        <p:spPr>
          <a:xfrm rot="9796600">
            <a:off x="8661962" y="3779705"/>
            <a:ext cx="1577988"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4" name="Title 3"/>
          <p:cNvSpPr>
            <a:spLocks noGrp="1"/>
          </p:cNvSpPr>
          <p:nvPr>
            <p:ph type="title"/>
          </p:nvPr>
        </p:nvSpPr>
        <p:spPr/>
        <p:txBody>
          <a:bodyPr>
            <a:normAutofit fontScale="90000"/>
          </a:bodyPr>
          <a:lstStyle/>
          <a:p>
            <a:r>
              <a:rPr lang="en-US" dirty="0" smtClean="0"/>
              <a:t>On/Off Responsibility</a:t>
            </a:r>
            <a:endParaRPr lang="en-US" dirty="0"/>
          </a:p>
        </p:txBody>
      </p:sp>
      <p:sp>
        <p:nvSpPr>
          <p:cNvPr id="5" name="Shape 167"/>
          <p:cNvSpPr/>
          <p:nvPr/>
        </p:nvSpPr>
        <p:spPr>
          <a:xfrm>
            <a:off x="3439418" y="4364950"/>
            <a:ext cx="446317"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6" name="Shape 167"/>
          <p:cNvSpPr/>
          <p:nvPr/>
        </p:nvSpPr>
        <p:spPr>
          <a:xfrm>
            <a:off x="9935532" y="3570526"/>
            <a:ext cx="446317"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7" name="Shape 167"/>
          <p:cNvSpPr/>
          <p:nvPr/>
        </p:nvSpPr>
        <p:spPr>
          <a:xfrm>
            <a:off x="2493924" y="1083961"/>
            <a:ext cx="446317"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grpSp>
        <p:nvGrpSpPr>
          <p:cNvPr id="10" name="Group 9"/>
          <p:cNvGrpSpPr/>
          <p:nvPr/>
        </p:nvGrpSpPr>
        <p:grpSpPr>
          <a:xfrm>
            <a:off x="9760919" y="2532232"/>
            <a:ext cx="480723" cy="533117"/>
            <a:chOff x="6862811" y="1554473"/>
            <a:chExt cx="360542" cy="533117"/>
          </a:xfrm>
        </p:grpSpPr>
        <p:sp>
          <p:nvSpPr>
            <p:cNvPr id="8" name="Shape 166"/>
            <p:cNvSpPr/>
            <p:nvPr/>
          </p:nvSpPr>
          <p:spPr>
            <a:xfrm>
              <a:off x="6993772" y="1554473"/>
              <a:ext cx="229581" cy="24699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sp>
          <p:nvSpPr>
            <p:cNvPr id="9" name="Shape 161"/>
            <p:cNvSpPr/>
            <p:nvPr/>
          </p:nvSpPr>
          <p:spPr>
            <a:xfrm>
              <a:off x="6862811" y="1704479"/>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grpSp>
      <p:sp>
        <p:nvSpPr>
          <p:cNvPr id="2" name="Footer Placeholder 1"/>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1358108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righ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righ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500"/>
                                        <p:tgtEl>
                                          <p:spTgt spid="17"/>
                                        </p:tgtEl>
                                      </p:cBhvr>
                                    </p:animEffect>
                                    <p:set>
                                      <p:cBhvr>
                                        <p:cTn id="27" dur="1" fill="hold">
                                          <p:stCondLst>
                                            <p:cond delay="499"/>
                                          </p:stCondLst>
                                        </p:cTn>
                                        <p:tgtEl>
                                          <p:spTgt spid="17"/>
                                        </p:tgtEl>
                                        <p:attrNameLst>
                                          <p:attrName>style.visibility</p:attrName>
                                        </p:attrNameLst>
                                      </p:cBhvr>
                                      <p:to>
                                        <p:strVal val="hidden"/>
                                      </p:to>
                                    </p:set>
                                  </p:childTnLst>
                                </p:cTn>
                              </p:par>
                              <p:par>
                                <p:cTn id="28" presetID="10" presetClass="exit" presetSubtype="0" fill="hold" grpId="1" nodeType="withEffect">
                                  <p:stCondLst>
                                    <p:cond delay="0"/>
                                  </p:stCondLst>
                                  <p:childTnLst>
                                    <p:animEffect transition="out" filter="fade">
                                      <p:cBhvr>
                                        <p:cTn id="29" dur="500"/>
                                        <p:tgtEl>
                                          <p:spTgt spid="11"/>
                                        </p:tgtEl>
                                      </p:cBhvr>
                                    </p:animEffect>
                                    <p:set>
                                      <p:cBhvr>
                                        <p:cTn id="30" dur="1" fill="hold">
                                          <p:stCondLst>
                                            <p:cond delay="499"/>
                                          </p:stCondLst>
                                        </p:cTn>
                                        <p:tgtEl>
                                          <p:spTgt spid="11"/>
                                        </p:tgtEl>
                                        <p:attrNameLst>
                                          <p:attrName>style.visibility</p:attrName>
                                        </p:attrNameLst>
                                      </p:cBhvr>
                                      <p:to>
                                        <p:strVal val="hidden"/>
                                      </p:to>
                                    </p:set>
                                  </p:childTnLst>
                                </p:cTn>
                              </p:par>
                              <p:par>
                                <p:cTn id="31" presetID="10" presetClass="exit" presetSubtype="0" fill="hold" grpId="1" nodeType="withEffect">
                                  <p:stCondLst>
                                    <p:cond delay="0"/>
                                  </p:stCondLst>
                                  <p:childTnLst>
                                    <p:animEffect transition="out" filter="fade">
                                      <p:cBhvr>
                                        <p:cTn id="32" dur="500"/>
                                        <p:tgtEl>
                                          <p:spTgt spid="12"/>
                                        </p:tgtEl>
                                      </p:cBhvr>
                                    </p:animEffect>
                                    <p:set>
                                      <p:cBhvr>
                                        <p:cTn id="33" dur="1" fill="hold">
                                          <p:stCondLst>
                                            <p:cond delay="499"/>
                                          </p:stCondLst>
                                        </p:cTn>
                                        <p:tgtEl>
                                          <p:spTgt spid="12"/>
                                        </p:tgtEl>
                                        <p:attrNameLst>
                                          <p:attrName>style.visibility</p:attrName>
                                        </p:attrNameLst>
                                      </p:cBhvr>
                                      <p:to>
                                        <p:strVal val="hidden"/>
                                      </p:to>
                                    </p:set>
                                  </p:childTnLst>
                                </p:cTn>
                              </p:par>
                              <p:par>
                                <p:cTn id="34" presetID="10" presetClass="exit" presetSubtype="0" fill="hold" grpId="1" nodeType="withEffect">
                                  <p:stCondLst>
                                    <p:cond delay="0"/>
                                  </p:stCondLst>
                                  <p:childTnLst>
                                    <p:animEffect transition="out" filter="fade">
                                      <p:cBhvr>
                                        <p:cTn id="35" dur="500"/>
                                        <p:tgtEl>
                                          <p:spTgt spid="13"/>
                                        </p:tgtEl>
                                      </p:cBhvr>
                                    </p:animEffect>
                                    <p:set>
                                      <p:cBhvr>
                                        <p:cTn id="36" dur="1" fill="hold">
                                          <p:stCondLst>
                                            <p:cond delay="499"/>
                                          </p:stCondLst>
                                        </p:cTn>
                                        <p:tgtEl>
                                          <p:spTgt spid="13"/>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42" presetClass="path" presetSubtype="0" accel="50000" decel="50000" fill="hold" nodeType="clickEffect">
                                  <p:stCondLst>
                                    <p:cond delay="0"/>
                                  </p:stCondLst>
                                  <p:childTnLst>
                                    <p:animMotion origin="layout" path="M -1.94444E-6 1.35554E-6 L -0.25642 0.36202 " pathEditMode="relative" rAng="0" ptsTypes="AA">
                                      <p:cBhvr>
                                        <p:cTn id="40" dur="2000" fill="hold"/>
                                        <p:tgtEl>
                                          <p:spTgt spid="10"/>
                                        </p:tgtEl>
                                        <p:attrNameLst>
                                          <p:attrName>ppt_x</p:attrName>
                                          <p:attrName>ppt_y</p:attrName>
                                        </p:attrNameLst>
                                      </p:cBhvr>
                                      <p:rCtr x="-12830" y="18089"/>
                                    </p:animMotion>
                                  </p:childTnLst>
                                </p:cTn>
                              </p:par>
                              <p:par>
                                <p:cTn id="41" presetID="42" presetClass="path" presetSubtype="0" accel="50000" decel="50000" fill="hold" grpId="0" nodeType="withEffect">
                                  <p:stCondLst>
                                    <p:cond delay="500"/>
                                  </p:stCondLst>
                                  <p:childTnLst>
                                    <p:animMotion origin="layout" path="M -4.72222E-6 3.33333E-6 L -0.02013 0.13555 " pathEditMode="relative" rAng="0" ptsTypes="AA">
                                      <p:cBhvr>
                                        <p:cTn id="42" dur="2000" fill="hold"/>
                                        <p:tgtEl>
                                          <p:spTgt spid="5"/>
                                        </p:tgtEl>
                                        <p:attrNameLst>
                                          <p:attrName>ppt_x</p:attrName>
                                          <p:attrName>ppt_y</p:attrName>
                                        </p:attrNameLst>
                                      </p:cBhvr>
                                      <p:rCtr x="-1007" y="6778"/>
                                    </p:animMotion>
                                  </p:childTnLst>
                                </p:cTn>
                              </p:par>
                              <p:par>
                                <p:cTn id="43" presetID="42" presetClass="path" presetSubtype="0" accel="50000" decel="50000" fill="hold" grpId="0" nodeType="withEffect">
                                  <p:stCondLst>
                                    <p:cond delay="500"/>
                                  </p:stCondLst>
                                  <p:childTnLst>
                                    <p:animMotion origin="layout" path="M 2.77778E-7 -4.25046E-6 L -0.11649 0.06725 " pathEditMode="relative" rAng="0" ptsTypes="AA">
                                      <p:cBhvr>
                                        <p:cTn id="44" dur="2000" fill="hold"/>
                                        <p:tgtEl>
                                          <p:spTgt spid="6"/>
                                        </p:tgtEl>
                                        <p:attrNameLst>
                                          <p:attrName>ppt_x</p:attrName>
                                          <p:attrName>ppt_y</p:attrName>
                                        </p:attrNameLst>
                                      </p:cBhvr>
                                      <p:rCtr x="-5833" y="3362"/>
                                    </p:animMotion>
                                  </p:childTnLst>
                                </p:cTn>
                              </p:par>
                              <p:par>
                                <p:cTn id="45" presetID="42" presetClass="path" presetSubtype="0" accel="50000" decel="50000" fill="hold" grpId="0" nodeType="withEffect">
                                  <p:stCondLst>
                                    <p:cond delay="500"/>
                                  </p:stCondLst>
                                  <p:childTnLst>
                                    <p:animMotion origin="layout" path="M -5.55556E-7 3.51376E-6 L -0.03038 0.04557 " pathEditMode="relative" rAng="0" ptsTypes="AA">
                                      <p:cBhvr>
                                        <p:cTn id="46" dur="2000" fill="hold"/>
                                        <p:tgtEl>
                                          <p:spTgt spid="7"/>
                                        </p:tgtEl>
                                        <p:attrNameLst>
                                          <p:attrName>ppt_x</p:attrName>
                                          <p:attrName>ppt_y</p:attrName>
                                        </p:attrNameLst>
                                      </p:cBhvr>
                                      <p:rCtr x="-1528" y="2267"/>
                                    </p:animMotion>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animEffect transition="in" filter="wipe(right)">
                                      <p:cBhvr>
                                        <p:cTn id="51" dur="500"/>
                                        <p:tgtEl>
                                          <p:spTgt spid="3"/>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left)">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wipe(left)">
                                      <p:cBhvr>
                                        <p:cTn id="61" dur="500"/>
                                        <p:tgtEl>
                                          <p:spTgt spid="29"/>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xit" presetSubtype="0" fill="hold" grpId="1" nodeType="clickEffect">
                                  <p:stCondLst>
                                    <p:cond delay="0"/>
                                  </p:stCondLst>
                                  <p:childTnLst>
                                    <p:animEffect transition="out" filter="fade">
                                      <p:cBhvr>
                                        <p:cTn id="65" dur="500"/>
                                        <p:tgtEl>
                                          <p:spTgt spid="27"/>
                                        </p:tgtEl>
                                      </p:cBhvr>
                                    </p:animEffect>
                                    <p:set>
                                      <p:cBhvr>
                                        <p:cTn id="66" dur="1" fill="hold">
                                          <p:stCondLst>
                                            <p:cond delay="499"/>
                                          </p:stCondLst>
                                        </p:cTn>
                                        <p:tgtEl>
                                          <p:spTgt spid="27"/>
                                        </p:tgtEl>
                                        <p:attrNameLst>
                                          <p:attrName>style.visibility</p:attrName>
                                        </p:attrNameLst>
                                      </p:cBhvr>
                                      <p:to>
                                        <p:strVal val="hidden"/>
                                      </p:to>
                                    </p:set>
                                  </p:childTnLst>
                                </p:cTn>
                              </p:par>
                              <p:par>
                                <p:cTn id="67" presetID="10" presetClass="exit" presetSubtype="0" fill="hold" grpId="1" nodeType="withEffect">
                                  <p:stCondLst>
                                    <p:cond delay="0"/>
                                  </p:stCondLst>
                                  <p:childTnLst>
                                    <p:animEffect transition="out" filter="fade">
                                      <p:cBhvr>
                                        <p:cTn id="68" dur="500"/>
                                        <p:tgtEl>
                                          <p:spTgt spid="29"/>
                                        </p:tgtEl>
                                      </p:cBhvr>
                                    </p:animEffect>
                                    <p:set>
                                      <p:cBhvr>
                                        <p:cTn id="69" dur="1" fill="hold">
                                          <p:stCondLst>
                                            <p:cond delay="499"/>
                                          </p:stCondLst>
                                        </p:cTn>
                                        <p:tgtEl>
                                          <p:spTgt spid="29"/>
                                        </p:tgtEl>
                                        <p:attrNameLst>
                                          <p:attrName>style.visibility</p:attrName>
                                        </p:attrNameLst>
                                      </p:cBhvr>
                                      <p:to>
                                        <p:strVal val="hidden"/>
                                      </p:to>
                                    </p:set>
                                  </p:childTnLst>
                                </p:cTn>
                              </p:par>
                              <p:par>
                                <p:cTn id="70" presetID="10" presetClass="exit" presetSubtype="0" fill="hold" grpId="1" nodeType="withEffect">
                                  <p:stCondLst>
                                    <p:cond delay="0"/>
                                  </p:stCondLst>
                                  <p:childTnLst>
                                    <p:animEffect transition="out" filter="fade">
                                      <p:cBhvr>
                                        <p:cTn id="71" dur="500"/>
                                        <p:tgtEl>
                                          <p:spTgt spid="3"/>
                                        </p:tgtEl>
                                      </p:cBhvr>
                                    </p:animEffect>
                                    <p:set>
                                      <p:cBhvr>
                                        <p:cTn id="72" dur="1" fill="hold">
                                          <p:stCondLst>
                                            <p:cond delay="499"/>
                                          </p:stCondLst>
                                        </p:cTn>
                                        <p:tgtEl>
                                          <p:spTgt spid="3"/>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right)">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2"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Effect transition="in" filter="wipe(right)">
                                      <p:cBhvr>
                                        <p:cTn id="82" dur="500"/>
                                        <p:tgtEl>
                                          <p:spTgt spid="1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2"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wipe(right)">
                                      <p:cBhvr>
                                        <p:cTn id="87" dur="500"/>
                                        <p:tgtEl>
                                          <p:spTgt spid="1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grpId="0" nodeType="clickEffect">
                                  <p:stCondLst>
                                    <p:cond delay="0"/>
                                  </p:stCondLst>
                                  <p:childTnLst>
                                    <p:set>
                                      <p:cBhvr>
                                        <p:cTn id="91" dur="1" fill="hold">
                                          <p:stCondLst>
                                            <p:cond delay="0"/>
                                          </p:stCondLst>
                                        </p:cTn>
                                        <p:tgtEl>
                                          <p:spTgt spid="14"/>
                                        </p:tgtEl>
                                        <p:attrNameLst>
                                          <p:attrName>style.visibility</p:attrName>
                                        </p:attrNameLst>
                                      </p:cBhvr>
                                      <p:to>
                                        <p:strVal val="visible"/>
                                      </p:to>
                                    </p:set>
                                    <p:animEffect transition="in" filter="wipe(right)">
                                      <p:cBhvr>
                                        <p:cTn id="92" dur="500"/>
                                        <p:tgtEl>
                                          <p:spTgt spid="14"/>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xit" presetSubtype="0" fill="hold" grpId="1" nodeType="clickEffect">
                                  <p:stCondLst>
                                    <p:cond delay="0"/>
                                  </p:stCondLst>
                                  <p:childTnLst>
                                    <p:animEffect transition="out" filter="fade">
                                      <p:cBhvr>
                                        <p:cTn id="96" dur="500"/>
                                        <p:tgtEl>
                                          <p:spTgt spid="16"/>
                                        </p:tgtEl>
                                      </p:cBhvr>
                                    </p:animEffect>
                                    <p:set>
                                      <p:cBhvr>
                                        <p:cTn id="97" dur="1" fill="hold">
                                          <p:stCondLst>
                                            <p:cond delay="499"/>
                                          </p:stCondLst>
                                        </p:cTn>
                                        <p:tgtEl>
                                          <p:spTgt spid="16"/>
                                        </p:tgtEl>
                                        <p:attrNameLst>
                                          <p:attrName>style.visibility</p:attrName>
                                        </p:attrNameLst>
                                      </p:cBhvr>
                                      <p:to>
                                        <p:strVal val="hidden"/>
                                      </p:to>
                                    </p:set>
                                  </p:childTnLst>
                                </p:cTn>
                              </p:par>
                              <p:par>
                                <p:cTn id="98" presetID="10" presetClass="exit" presetSubtype="0" fill="hold" grpId="1" nodeType="withEffect">
                                  <p:stCondLst>
                                    <p:cond delay="0"/>
                                  </p:stCondLst>
                                  <p:childTnLst>
                                    <p:animEffect transition="out" filter="fade">
                                      <p:cBhvr>
                                        <p:cTn id="99" dur="500"/>
                                        <p:tgtEl>
                                          <p:spTgt spid="18"/>
                                        </p:tgtEl>
                                      </p:cBhvr>
                                    </p:animEffect>
                                    <p:set>
                                      <p:cBhvr>
                                        <p:cTn id="100" dur="1" fill="hold">
                                          <p:stCondLst>
                                            <p:cond delay="499"/>
                                          </p:stCondLst>
                                        </p:cTn>
                                        <p:tgtEl>
                                          <p:spTgt spid="18"/>
                                        </p:tgtEl>
                                        <p:attrNameLst>
                                          <p:attrName>style.visibility</p:attrName>
                                        </p:attrNameLst>
                                      </p:cBhvr>
                                      <p:to>
                                        <p:strVal val="hidden"/>
                                      </p:to>
                                    </p:set>
                                  </p:childTnLst>
                                </p:cTn>
                              </p:par>
                              <p:par>
                                <p:cTn id="101" presetID="10" presetClass="exit" presetSubtype="0" fill="hold" grpId="1" nodeType="withEffect">
                                  <p:stCondLst>
                                    <p:cond delay="0"/>
                                  </p:stCondLst>
                                  <p:childTnLst>
                                    <p:animEffect transition="out" filter="fade">
                                      <p:cBhvr>
                                        <p:cTn id="102" dur="500"/>
                                        <p:tgtEl>
                                          <p:spTgt spid="15"/>
                                        </p:tgtEl>
                                      </p:cBhvr>
                                    </p:animEffect>
                                    <p:set>
                                      <p:cBhvr>
                                        <p:cTn id="103" dur="1" fill="hold">
                                          <p:stCondLst>
                                            <p:cond delay="499"/>
                                          </p:stCondLst>
                                        </p:cTn>
                                        <p:tgtEl>
                                          <p:spTgt spid="15"/>
                                        </p:tgtEl>
                                        <p:attrNameLst>
                                          <p:attrName>style.visibility</p:attrName>
                                        </p:attrNameLst>
                                      </p:cBhvr>
                                      <p:to>
                                        <p:strVal val="hidden"/>
                                      </p:to>
                                    </p:set>
                                  </p:childTnLst>
                                </p:cTn>
                              </p:par>
                              <p:par>
                                <p:cTn id="104" presetID="10" presetClass="exit" presetSubtype="0" fill="hold" grpId="1" nodeType="withEffect">
                                  <p:stCondLst>
                                    <p:cond delay="0"/>
                                  </p:stCondLst>
                                  <p:childTnLst>
                                    <p:animEffect transition="out" filter="fade">
                                      <p:cBhvr>
                                        <p:cTn id="105" dur="500"/>
                                        <p:tgtEl>
                                          <p:spTgt spid="14"/>
                                        </p:tgtEl>
                                      </p:cBhvr>
                                    </p:animEffect>
                                    <p:set>
                                      <p:cBhvr>
                                        <p:cTn id="106" dur="1" fill="hold">
                                          <p:stCondLst>
                                            <p:cond delay="499"/>
                                          </p:stCondLst>
                                        </p:cTn>
                                        <p:tgtEl>
                                          <p:spTgt spid="14"/>
                                        </p:tgtEl>
                                        <p:attrNameLst>
                                          <p:attrName>style.visibility</p:attrName>
                                        </p:attrNameLst>
                                      </p:cBhvr>
                                      <p:to>
                                        <p:strVal val="hidden"/>
                                      </p:to>
                                    </p:set>
                                  </p:childTnLst>
                                </p:cTn>
                              </p:par>
                            </p:childTnLst>
                          </p:cTn>
                        </p:par>
                      </p:childTnLst>
                    </p:cTn>
                  </p:par>
                  <p:par>
                    <p:cTn id="107" fill="hold">
                      <p:stCondLst>
                        <p:cond delay="indefinite"/>
                      </p:stCondLst>
                      <p:childTnLst>
                        <p:par>
                          <p:cTn id="108" fill="hold">
                            <p:stCondLst>
                              <p:cond delay="0"/>
                            </p:stCondLst>
                            <p:childTnLst>
                              <p:par>
                                <p:cTn id="109" presetID="42" presetClass="path" presetSubtype="0" accel="50000" decel="50000" fill="hold" nodeType="clickEffect">
                                  <p:stCondLst>
                                    <p:cond delay="0"/>
                                  </p:stCondLst>
                                  <p:childTnLst>
                                    <p:animMotion origin="layout" path="M -0.25643 0.36202 L -0.50296 0.3944 " pathEditMode="relative" rAng="0" ptsTypes="AA">
                                      <p:cBhvr>
                                        <p:cTn id="110" dur="2000" fill="hold"/>
                                        <p:tgtEl>
                                          <p:spTgt spid="10"/>
                                        </p:tgtEl>
                                        <p:attrNameLst>
                                          <p:attrName>ppt_x</p:attrName>
                                          <p:attrName>ppt_y</p:attrName>
                                        </p:attrNameLst>
                                      </p:cBhvr>
                                      <p:rCtr x="-12326" y="1619"/>
                                    </p:animMotion>
                                  </p:childTnLst>
                                </p:cTn>
                              </p:par>
                              <p:par>
                                <p:cTn id="111" presetID="42" presetClass="path" presetSubtype="0" accel="50000" decel="50000" fill="hold" grpId="1" nodeType="withEffect">
                                  <p:stCondLst>
                                    <p:cond delay="250"/>
                                  </p:stCondLst>
                                  <p:childTnLst>
                                    <p:animMotion origin="layout" path="M -0.02013 0.13555 L -0.16961 0.13555 " pathEditMode="relative" rAng="0" ptsTypes="AA">
                                      <p:cBhvr>
                                        <p:cTn id="112" dur="2000" fill="hold"/>
                                        <p:tgtEl>
                                          <p:spTgt spid="5"/>
                                        </p:tgtEl>
                                        <p:attrNameLst>
                                          <p:attrName>ppt_x</p:attrName>
                                          <p:attrName>ppt_y</p:attrName>
                                        </p:attrNameLst>
                                      </p:cBhvr>
                                      <p:rCtr x="-7483" y="0"/>
                                    </p:animMotion>
                                  </p:childTnLst>
                                </p:cTn>
                              </p:par>
                              <p:par>
                                <p:cTn id="113" presetID="42" presetClass="path" presetSubtype="0" accel="50000" decel="50000" fill="hold" grpId="1" nodeType="withEffect">
                                  <p:stCondLst>
                                    <p:cond delay="250"/>
                                  </p:stCondLst>
                                  <p:childTnLst>
                                    <p:animMotion origin="layout" path="M -0.11649 0.06729 L -0.21649 0.06729 " pathEditMode="relative" rAng="0" ptsTypes="AA">
                                      <p:cBhvr>
                                        <p:cTn id="114" dur="2000" fill="hold"/>
                                        <p:tgtEl>
                                          <p:spTgt spid="6"/>
                                        </p:tgtEl>
                                        <p:attrNameLst>
                                          <p:attrName>ppt_x</p:attrName>
                                          <p:attrName>ppt_y</p:attrName>
                                        </p:attrNameLst>
                                      </p:cBhvr>
                                      <p:rCtr x="-5000" y="0"/>
                                    </p:animMotion>
                                  </p:childTnLst>
                                </p:cTn>
                              </p:par>
                              <p:par>
                                <p:cTn id="115" presetID="42" presetClass="path" presetSubtype="0" accel="50000" decel="50000" fill="hold" grpId="1" nodeType="withEffect">
                                  <p:stCondLst>
                                    <p:cond delay="250"/>
                                  </p:stCondLst>
                                  <p:childTnLst>
                                    <p:animMotion origin="layout" path="M -0.03038 0.04557 L -0.07292 0.04557 " pathEditMode="relative" rAng="0" ptsTypes="AA">
                                      <p:cBhvr>
                                        <p:cTn id="116" dur="2000" fill="hold"/>
                                        <p:tgtEl>
                                          <p:spTgt spid="7"/>
                                        </p:tgtEl>
                                        <p:attrNameLst>
                                          <p:attrName>ppt_x</p:attrName>
                                          <p:attrName>ppt_y</p:attrName>
                                        </p:attrNameLst>
                                      </p:cBhvr>
                                      <p:rCtr x="-2135" y="0"/>
                                    </p:animMotion>
                                  </p:childTnLst>
                                </p:cTn>
                              </p:par>
                            </p:childTnLst>
                          </p:cTn>
                        </p:par>
                      </p:childTnLst>
                    </p:cTn>
                  </p:par>
                  <p:par>
                    <p:cTn id="117" fill="hold">
                      <p:stCondLst>
                        <p:cond delay="indefinite"/>
                      </p:stCondLst>
                      <p:childTnLst>
                        <p:par>
                          <p:cTn id="118" fill="hold">
                            <p:stCondLst>
                              <p:cond delay="0"/>
                            </p:stCondLst>
                            <p:childTnLst>
                              <p:par>
                                <p:cTn id="119" presetID="22" presetClass="entr" presetSubtype="2" fill="hold" grpId="0" nodeType="clickEffect">
                                  <p:stCondLst>
                                    <p:cond delay="0"/>
                                  </p:stCondLst>
                                  <p:childTnLst>
                                    <p:set>
                                      <p:cBhvr>
                                        <p:cTn id="120" dur="1" fill="hold">
                                          <p:stCondLst>
                                            <p:cond delay="0"/>
                                          </p:stCondLst>
                                        </p:cTn>
                                        <p:tgtEl>
                                          <p:spTgt spid="32"/>
                                        </p:tgtEl>
                                        <p:attrNameLst>
                                          <p:attrName>style.visibility</p:attrName>
                                        </p:attrNameLst>
                                      </p:cBhvr>
                                      <p:to>
                                        <p:strVal val="visible"/>
                                      </p:to>
                                    </p:set>
                                    <p:animEffect transition="in" filter="wipe(right)">
                                      <p:cBhvr>
                                        <p:cTn id="121" dur="500"/>
                                        <p:tgtEl>
                                          <p:spTgt spid="32"/>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8" fill="hold" grpId="0" nodeType="clickEffect">
                                  <p:stCondLst>
                                    <p:cond delay="0"/>
                                  </p:stCondLst>
                                  <p:childTnLst>
                                    <p:set>
                                      <p:cBhvr>
                                        <p:cTn id="125" dur="1" fill="hold">
                                          <p:stCondLst>
                                            <p:cond delay="0"/>
                                          </p:stCondLst>
                                        </p:cTn>
                                        <p:tgtEl>
                                          <p:spTgt spid="31"/>
                                        </p:tgtEl>
                                        <p:attrNameLst>
                                          <p:attrName>style.visibility</p:attrName>
                                        </p:attrNameLst>
                                      </p:cBhvr>
                                      <p:to>
                                        <p:strVal val="visible"/>
                                      </p:to>
                                    </p:set>
                                    <p:animEffect transition="in" filter="wipe(left)">
                                      <p:cBhvr>
                                        <p:cTn id="126" dur="500"/>
                                        <p:tgtEl>
                                          <p:spTgt spid="31"/>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8"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wipe(left)">
                                      <p:cBhvr>
                                        <p:cTn id="131" dur="500"/>
                                        <p:tgtEl>
                                          <p:spTgt spid="30"/>
                                        </p:tgtEl>
                                      </p:cBhvr>
                                    </p:animEffect>
                                  </p:childTnLst>
                                </p:cTn>
                              </p:par>
                            </p:childTnLst>
                          </p:cTn>
                        </p:par>
                      </p:childTnLst>
                    </p:cTn>
                  </p:par>
                  <p:par>
                    <p:cTn id="132" fill="hold">
                      <p:stCondLst>
                        <p:cond delay="indefinite"/>
                      </p:stCondLst>
                      <p:childTnLst>
                        <p:par>
                          <p:cTn id="133" fill="hold">
                            <p:stCondLst>
                              <p:cond delay="0"/>
                            </p:stCondLst>
                            <p:childTnLst>
                              <p:par>
                                <p:cTn id="134" presetID="10" presetClass="exit" presetSubtype="0" fill="hold" grpId="1" nodeType="clickEffect">
                                  <p:stCondLst>
                                    <p:cond delay="0"/>
                                  </p:stCondLst>
                                  <p:childTnLst>
                                    <p:animEffect transition="out" filter="fade">
                                      <p:cBhvr>
                                        <p:cTn id="135" dur="500"/>
                                        <p:tgtEl>
                                          <p:spTgt spid="31"/>
                                        </p:tgtEl>
                                      </p:cBhvr>
                                    </p:animEffect>
                                    <p:set>
                                      <p:cBhvr>
                                        <p:cTn id="136" dur="1" fill="hold">
                                          <p:stCondLst>
                                            <p:cond delay="499"/>
                                          </p:stCondLst>
                                        </p:cTn>
                                        <p:tgtEl>
                                          <p:spTgt spid="31"/>
                                        </p:tgtEl>
                                        <p:attrNameLst>
                                          <p:attrName>style.visibility</p:attrName>
                                        </p:attrNameLst>
                                      </p:cBhvr>
                                      <p:to>
                                        <p:strVal val="hidden"/>
                                      </p:to>
                                    </p:set>
                                  </p:childTnLst>
                                </p:cTn>
                              </p:par>
                              <p:par>
                                <p:cTn id="137" presetID="10" presetClass="exit" presetSubtype="0" fill="hold" grpId="1" nodeType="withEffect">
                                  <p:stCondLst>
                                    <p:cond delay="0"/>
                                  </p:stCondLst>
                                  <p:childTnLst>
                                    <p:animEffect transition="out" filter="fade">
                                      <p:cBhvr>
                                        <p:cTn id="138" dur="500"/>
                                        <p:tgtEl>
                                          <p:spTgt spid="30"/>
                                        </p:tgtEl>
                                      </p:cBhvr>
                                    </p:animEffect>
                                    <p:set>
                                      <p:cBhvr>
                                        <p:cTn id="139" dur="1" fill="hold">
                                          <p:stCondLst>
                                            <p:cond delay="499"/>
                                          </p:stCondLst>
                                        </p:cTn>
                                        <p:tgtEl>
                                          <p:spTgt spid="30"/>
                                        </p:tgtEl>
                                        <p:attrNameLst>
                                          <p:attrName>style.visibility</p:attrName>
                                        </p:attrNameLst>
                                      </p:cBhvr>
                                      <p:to>
                                        <p:strVal val="hidden"/>
                                      </p:to>
                                    </p:set>
                                  </p:childTnLst>
                                </p:cTn>
                              </p:par>
                              <p:par>
                                <p:cTn id="140" presetID="10" presetClass="exit" presetSubtype="0" fill="hold" grpId="1" nodeType="withEffect">
                                  <p:stCondLst>
                                    <p:cond delay="0"/>
                                  </p:stCondLst>
                                  <p:childTnLst>
                                    <p:animEffect transition="out" filter="fade">
                                      <p:cBhvr>
                                        <p:cTn id="141" dur="500"/>
                                        <p:tgtEl>
                                          <p:spTgt spid="32"/>
                                        </p:tgtEl>
                                      </p:cBhvr>
                                    </p:animEffect>
                                    <p:set>
                                      <p:cBhvr>
                                        <p:cTn id="142" dur="1" fill="hold">
                                          <p:stCondLst>
                                            <p:cond delay="499"/>
                                          </p:stCondLst>
                                        </p:cTn>
                                        <p:tgtEl>
                                          <p:spTgt spid="32"/>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grpId="0" nodeType="clickEffect">
                                  <p:stCondLst>
                                    <p:cond delay="0"/>
                                  </p:stCondLst>
                                  <p:childTnLst>
                                    <p:set>
                                      <p:cBhvr>
                                        <p:cTn id="146" dur="1" fill="hold">
                                          <p:stCondLst>
                                            <p:cond delay="0"/>
                                          </p:stCondLst>
                                        </p:cTn>
                                        <p:tgtEl>
                                          <p:spTgt spid="19"/>
                                        </p:tgtEl>
                                        <p:attrNameLst>
                                          <p:attrName>style.visibility</p:attrName>
                                        </p:attrNameLst>
                                      </p:cBhvr>
                                      <p:to>
                                        <p:strVal val="visible"/>
                                      </p:to>
                                    </p:set>
                                    <p:animEffect transition="in" filter="wipe(down)">
                                      <p:cBhvr>
                                        <p:cTn id="147" dur="500"/>
                                        <p:tgtEl>
                                          <p:spTgt spid="19"/>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8" fill="hold" grpId="0" nodeType="clickEffect">
                                  <p:stCondLst>
                                    <p:cond delay="0"/>
                                  </p:stCondLst>
                                  <p:childTnLst>
                                    <p:set>
                                      <p:cBhvr>
                                        <p:cTn id="151" dur="1" fill="hold">
                                          <p:stCondLst>
                                            <p:cond delay="0"/>
                                          </p:stCondLst>
                                        </p:cTn>
                                        <p:tgtEl>
                                          <p:spTgt spid="22"/>
                                        </p:tgtEl>
                                        <p:attrNameLst>
                                          <p:attrName>style.visibility</p:attrName>
                                        </p:attrNameLst>
                                      </p:cBhvr>
                                      <p:to>
                                        <p:strVal val="visible"/>
                                      </p:to>
                                    </p:set>
                                    <p:animEffect transition="in" filter="wipe(left)">
                                      <p:cBhvr>
                                        <p:cTn id="152" dur="500"/>
                                        <p:tgtEl>
                                          <p:spTgt spid="22"/>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8" fill="hold" grpId="0" nodeType="clickEffect">
                                  <p:stCondLst>
                                    <p:cond delay="0"/>
                                  </p:stCondLst>
                                  <p:childTnLst>
                                    <p:set>
                                      <p:cBhvr>
                                        <p:cTn id="156" dur="1" fill="hold">
                                          <p:stCondLst>
                                            <p:cond delay="0"/>
                                          </p:stCondLst>
                                        </p:cTn>
                                        <p:tgtEl>
                                          <p:spTgt spid="21"/>
                                        </p:tgtEl>
                                        <p:attrNameLst>
                                          <p:attrName>style.visibility</p:attrName>
                                        </p:attrNameLst>
                                      </p:cBhvr>
                                      <p:to>
                                        <p:strVal val="visible"/>
                                      </p:to>
                                    </p:set>
                                    <p:animEffect transition="in" filter="wipe(left)">
                                      <p:cBhvr>
                                        <p:cTn id="157" dur="500"/>
                                        <p:tgtEl>
                                          <p:spTgt spid="21"/>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8" fill="hold" grpId="0" nodeType="clickEffect">
                                  <p:stCondLst>
                                    <p:cond delay="0"/>
                                  </p:stCondLst>
                                  <p:childTnLst>
                                    <p:set>
                                      <p:cBhvr>
                                        <p:cTn id="161" dur="1" fill="hold">
                                          <p:stCondLst>
                                            <p:cond delay="0"/>
                                          </p:stCondLst>
                                        </p:cTn>
                                        <p:tgtEl>
                                          <p:spTgt spid="20"/>
                                        </p:tgtEl>
                                        <p:attrNameLst>
                                          <p:attrName>style.visibility</p:attrName>
                                        </p:attrNameLst>
                                      </p:cBhvr>
                                      <p:to>
                                        <p:strVal val="visible"/>
                                      </p:to>
                                    </p:set>
                                    <p:animEffect transition="in" filter="wipe(left)">
                                      <p:cBhvr>
                                        <p:cTn id="162" dur="500"/>
                                        <p:tgtEl>
                                          <p:spTgt spid="20"/>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xit" presetSubtype="0" fill="hold" grpId="1" nodeType="clickEffect">
                                  <p:stCondLst>
                                    <p:cond delay="0"/>
                                  </p:stCondLst>
                                  <p:childTnLst>
                                    <p:animEffect transition="out" filter="fade">
                                      <p:cBhvr>
                                        <p:cTn id="166" dur="500"/>
                                        <p:tgtEl>
                                          <p:spTgt spid="22"/>
                                        </p:tgtEl>
                                      </p:cBhvr>
                                    </p:animEffect>
                                    <p:set>
                                      <p:cBhvr>
                                        <p:cTn id="167" dur="1" fill="hold">
                                          <p:stCondLst>
                                            <p:cond delay="499"/>
                                          </p:stCondLst>
                                        </p:cTn>
                                        <p:tgtEl>
                                          <p:spTgt spid="22"/>
                                        </p:tgtEl>
                                        <p:attrNameLst>
                                          <p:attrName>style.visibility</p:attrName>
                                        </p:attrNameLst>
                                      </p:cBhvr>
                                      <p:to>
                                        <p:strVal val="hidden"/>
                                      </p:to>
                                    </p:set>
                                  </p:childTnLst>
                                </p:cTn>
                              </p:par>
                              <p:par>
                                <p:cTn id="168" presetID="10" presetClass="exit" presetSubtype="0" fill="hold" grpId="1" nodeType="withEffect">
                                  <p:stCondLst>
                                    <p:cond delay="0"/>
                                  </p:stCondLst>
                                  <p:childTnLst>
                                    <p:animEffect transition="out" filter="fade">
                                      <p:cBhvr>
                                        <p:cTn id="169" dur="500"/>
                                        <p:tgtEl>
                                          <p:spTgt spid="21"/>
                                        </p:tgtEl>
                                      </p:cBhvr>
                                    </p:animEffect>
                                    <p:set>
                                      <p:cBhvr>
                                        <p:cTn id="170" dur="1" fill="hold">
                                          <p:stCondLst>
                                            <p:cond delay="499"/>
                                          </p:stCondLst>
                                        </p:cTn>
                                        <p:tgtEl>
                                          <p:spTgt spid="21"/>
                                        </p:tgtEl>
                                        <p:attrNameLst>
                                          <p:attrName>style.visibility</p:attrName>
                                        </p:attrNameLst>
                                      </p:cBhvr>
                                      <p:to>
                                        <p:strVal val="hidden"/>
                                      </p:to>
                                    </p:set>
                                  </p:childTnLst>
                                </p:cTn>
                              </p:par>
                              <p:par>
                                <p:cTn id="171" presetID="10" presetClass="exit" presetSubtype="0" fill="hold" grpId="1" nodeType="withEffect">
                                  <p:stCondLst>
                                    <p:cond delay="0"/>
                                  </p:stCondLst>
                                  <p:childTnLst>
                                    <p:animEffect transition="out" filter="fade">
                                      <p:cBhvr>
                                        <p:cTn id="172" dur="500"/>
                                        <p:tgtEl>
                                          <p:spTgt spid="20"/>
                                        </p:tgtEl>
                                      </p:cBhvr>
                                    </p:animEffect>
                                    <p:set>
                                      <p:cBhvr>
                                        <p:cTn id="173" dur="1" fill="hold">
                                          <p:stCondLst>
                                            <p:cond delay="499"/>
                                          </p:stCondLst>
                                        </p:cTn>
                                        <p:tgtEl>
                                          <p:spTgt spid="20"/>
                                        </p:tgtEl>
                                        <p:attrNameLst>
                                          <p:attrName>style.visibility</p:attrName>
                                        </p:attrNameLst>
                                      </p:cBhvr>
                                      <p:to>
                                        <p:strVal val="hidden"/>
                                      </p:to>
                                    </p:set>
                                  </p:childTnLst>
                                </p:cTn>
                              </p:par>
                              <p:par>
                                <p:cTn id="174" presetID="10" presetClass="exit" presetSubtype="0" fill="hold" grpId="1" nodeType="withEffect">
                                  <p:stCondLst>
                                    <p:cond delay="0"/>
                                  </p:stCondLst>
                                  <p:childTnLst>
                                    <p:animEffect transition="out" filter="fade">
                                      <p:cBhvr>
                                        <p:cTn id="175" dur="500"/>
                                        <p:tgtEl>
                                          <p:spTgt spid="19"/>
                                        </p:tgtEl>
                                      </p:cBhvr>
                                    </p:animEffect>
                                    <p:set>
                                      <p:cBhvr>
                                        <p:cTn id="176" dur="1" fill="hold">
                                          <p:stCondLst>
                                            <p:cond delay="499"/>
                                          </p:stCondLst>
                                        </p:cTn>
                                        <p:tgtEl>
                                          <p:spTgt spid="19"/>
                                        </p:tgtEl>
                                        <p:attrNameLst>
                                          <p:attrName>style.visibility</p:attrName>
                                        </p:attrNameLst>
                                      </p:cBhvr>
                                      <p:to>
                                        <p:strVal val="hidden"/>
                                      </p:to>
                                    </p:set>
                                  </p:childTnLst>
                                </p:cTn>
                              </p:par>
                            </p:childTnLst>
                          </p:cTn>
                        </p:par>
                      </p:childTnLst>
                    </p:cTn>
                  </p:par>
                  <p:par>
                    <p:cTn id="177" fill="hold">
                      <p:stCondLst>
                        <p:cond delay="indefinite"/>
                      </p:stCondLst>
                      <p:childTnLst>
                        <p:par>
                          <p:cTn id="178" fill="hold">
                            <p:stCondLst>
                              <p:cond delay="0"/>
                            </p:stCondLst>
                            <p:childTnLst>
                              <p:par>
                                <p:cTn id="179" presetID="42" presetClass="path" presetSubtype="0" accel="50000" decel="50000" fill="hold" nodeType="clickEffect">
                                  <p:stCondLst>
                                    <p:cond delay="0"/>
                                  </p:stCondLst>
                                  <p:childTnLst>
                                    <p:animMotion origin="layout" path="M -0.50295 0.3944 L -0.4059 0.21004 " pathEditMode="relative" rAng="0" ptsTypes="AA">
                                      <p:cBhvr>
                                        <p:cTn id="180" dur="2000" fill="hold"/>
                                        <p:tgtEl>
                                          <p:spTgt spid="10"/>
                                        </p:tgtEl>
                                        <p:attrNameLst>
                                          <p:attrName>ppt_x</p:attrName>
                                          <p:attrName>ppt_y</p:attrName>
                                        </p:attrNameLst>
                                      </p:cBhvr>
                                      <p:rCtr x="4844" y="-9230"/>
                                    </p:animMotion>
                                  </p:childTnLst>
                                </p:cTn>
                              </p:par>
                              <p:par>
                                <p:cTn id="181" presetID="42" presetClass="path" presetSubtype="0" accel="50000" decel="50000" fill="hold" grpId="2" nodeType="withEffect">
                                  <p:stCondLst>
                                    <p:cond delay="250"/>
                                  </p:stCondLst>
                                  <p:childTnLst>
                                    <p:animMotion origin="layout" path="M -0.16961 0.13555 L 0.04237 3.33333E-6 " pathEditMode="relative" rAng="0" ptsTypes="AA">
                                      <p:cBhvr>
                                        <p:cTn id="182" dur="2000" fill="hold"/>
                                        <p:tgtEl>
                                          <p:spTgt spid="5"/>
                                        </p:tgtEl>
                                        <p:attrNameLst>
                                          <p:attrName>ppt_x</p:attrName>
                                          <p:attrName>ppt_y</p:attrName>
                                        </p:attrNameLst>
                                      </p:cBhvr>
                                      <p:rCtr x="10590" y="-6778"/>
                                    </p:animMotion>
                                  </p:childTnLst>
                                </p:cTn>
                              </p:par>
                              <p:par>
                                <p:cTn id="183" presetID="42" presetClass="path" presetSubtype="0" accel="50000" decel="50000" fill="hold" grpId="2" nodeType="withEffect">
                                  <p:stCondLst>
                                    <p:cond delay="250"/>
                                  </p:stCondLst>
                                  <p:childTnLst>
                                    <p:animMotion origin="layout" path="M -0.21649 0.06729 L -0.09583 0.02284 " pathEditMode="relative" rAng="0" ptsTypes="AA">
                                      <p:cBhvr>
                                        <p:cTn id="184" dur="2000" fill="hold"/>
                                        <p:tgtEl>
                                          <p:spTgt spid="6"/>
                                        </p:tgtEl>
                                        <p:attrNameLst>
                                          <p:attrName>ppt_x</p:attrName>
                                          <p:attrName>ppt_y</p:attrName>
                                        </p:attrNameLst>
                                      </p:cBhvr>
                                      <p:rCtr x="6024" y="-2222"/>
                                    </p:animMotion>
                                  </p:childTnLst>
                                </p:cTn>
                              </p:par>
                              <p:par>
                                <p:cTn id="185" presetID="42" presetClass="path" presetSubtype="0" accel="50000" decel="50000" fill="hold" grpId="2" nodeType="withEffect">
                                  <p:stCondLst>
                                    <p:cond delay="250"/>
                                  </p:stCondLst>
                                  <p:childTnLst>
                                    <p:animMotion origin="layout" path="M -0.07292 0.04557 L 0.02604 0.04557 " pathEditMode="relative" rAng="0" ptsTypes="AA">
                                      <p:cBhvr>
                                        <p:cTn id="186" dur="2000" fill="hold"/>
                                        <p:tgtEl>
                                          <p:spTgt spid="7"/>
                                        </p:tgtEl>
                                        <p:attrNameLst>
                                          <p:attrName>ppt_x</p:attrName>
                                          <p:attrName>ppt_y</p:attrName>
                                        </p:attrNameLst>
                                      </p:cBhvr>
                                      <p:rCtr x="4948" y="0"/>
                                    </p:animMotion>
                                  </p:childTnLst>
                                </p:cTn>
                              </p:par>
                            </p:childTnLst>
                          </p:cTn>
                        </p:par>
                      </p:childTnLst>
                    </p:cTn>
                  </p:par>
                  <p:par>
                    <p:cTn id="187" fill="hold">
                      <p:stCondLst>
                        <p:cond delay="indefinite"/>
                      </p:stCondLst>
                      <p:childTnLst>
                        <p:par>
                          <p:cTn id="188" fill="hold">
                            <p:stCondLst>
                              <p:cond delay="0"/>
                            </p:stCondLst>
                            <p:childTnLst>
                              <p:par>
                                <p:cTn id="189" presetID="22" presetClass="entr" presetSubtype="2" fill="hold" grpId="0" nodeType="clickEffect">
                                  <p:stCondLst>
                                    <p:cond delay="0"/>
                                  </p:stCondLst>
                                  <p:childTnLst>
                                    <p:set>
                                      <p:cBhvr>
                                        <p:cTn id="190" dur="1" fill="hold">
                                          <p:stCondLst>
                                            <p:cond delay="0"/>
                                          </p:stCondLst>
                                        </p:cTn>
                                        <p:tgtEl>
                                          <p:spTgt spid="35"/>
                                        </p:tgtEl>
                                        <p:attrNameLst>
                                          <p:attrName>style.visibility</p:attrName>
                                        </p:attrNameLst>
                                      </p:cBhvr>
                                      <p:to>
                                        <p:strVal val="visible"/>
                                      </p:to>
                                    </p:set>
                                    <p:animEffect transition="in" filter="wipe(right)">
                                      <p:cBhvr>
                                        <p:cTn id="191" dur="500"/>
                                        <p:tgtEl>
                                          <p:spTgt spid="35"/>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8" fill="hold" grpId="0" nodeType="clickEffect">
                                  <p:stCondLst>
                                    <p:cond delay="0"/>
                                  </p:stCondLst>
                                  <p:childTnLst>
                                    <p:set>
                                      <p:cBhvr>
                                        <p:cTn id="195" dur="1" fill="hold">
                                          <p:stCondLst>
                                            <p:cond delay="0"/>
                                          </p:stCondLst>
                                        </p:cTn>
                                        <p:tgtEl>
                                          <p:spTgt spid="34"/>
                                        </p:tgtEl>
                                        <p:attrNameLst>
                                          <p:attrName>style.visibility</p:attrName>
                                        </p:attrNameLst>
                                      </p:cBhvr>
                                      <p:to>
                                        <p:strVal val="visible"/>
                                      </p:to>
                                    </p:set>
                                    <p:animEffect transition="in" filter="wipe(left)">
                                      <p:cBhvr>
                                        <p:cTn id="196" dur="500"/>
                                        <p:tgtEl>
                                          <p:spTgt spid="34"/>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8" fill="hold" grpId="0" nodeType="clickEffect">
                                  <p:stCondLst>
                                    <p:cond delay="0"/>
                                  </p:stCondLst>
                                  <p:childTnLst>
                                    <p:set>
                                      <p:cBhvr>
                                        <p:cTn id="200" dur="1" fill="hold">
                                          <p:stCondLst>
                                            <p:cond delay="0"/>
                                          </p:stCondLst>
                                        </p:cTn>
                                        <p:tgtEl>
                                          <p:spTgt spid="33"/>
                                        </p:tgtEl>
                                        <p:attrNameLst>
                                          <p:attrName>style.visibility</p:attrName>
                                        </p:attrNameLst>
                                      </p:cBhvr>
                                      <p:to>
                                        <p:strVal val="visible"/>
                                      </p:to>
                                    </p:set>
                                    <p:animEffect transition="in" filter="wipe(left)">
                                      <p:cBhvr>
                                        <p:cTn id="201" dur="500"/>
                                        <p:tgtEl>
                                          <p:spTgt spid="33"/>
                                        </p:tgtEl>
                                      </p:cBhvr>
                                    </p:animEffect>
                                  </p:childTnLst>
                                </p:cTn>
                              </p:par>
                            </p:childTnLst>
                          </p:cTn>
                        </p:par>
                      </p:childTnLst>
                    </p:cTn>
                  </p:par>
                  <p:par>
                    <p:cTn id="202" fill="hold">
                      <p:stCondLst>
                        <p:cond delay="indefinite"/>
                      </p:stCondLst>
                      <p:childTnLst>
                        <p:par>
                          <p:cTn id="203" fill="hold">
                            <p:stCondLst>
                              <p:cond delay="0"/>
                            </p:stCondLst>
                            <p:childTnLst>
                              <p:par>
                                <p:cTn id="204" presetID="10" presetClass="exit" presetSubtype="0" fill="hold" grpId="1" nodeType="clickEffect">
                                  <p:stCondLst>
                                    <p:cond delay="0"/>
                                  </p:stCondLst>
                                  <p:childTnLst>
                                    <p:animEffect transition="out" filter="fade">
                                      <p:cBhvr>
                                        <p:cTn id="205" dur="500"/>
                                        <p:tgtEl>
                                          <p:spTgt spid="34"/>
                                        </p:tgtEl>
                                      </p:cBhvr>
                                    </p:animEffect>
                                    <p:set>
                                      <p:cBhvr>
                                        <p:cTn id="206" dur="1" fill="hold">
                                          <p:stCondLst>
                                            <p:cond delay="499"/>
                                          </p:stCondLst>
                                        </p:cTn>
                                        <p:tgtEl>
                                          <p:spTgt spid="34"/>
                                        </p:tgtEl>
                                        <p:attrNameLst>
                                          <p:attrName>style.visibility</p:attrName>
                                        </p:attrNameLst>
                                      </p:cBhvr>
                                      <p:to>
                                        <p:strVal val="hidden"/>
                                      </p:to>
                                    </p:set>
                                  </p:childTnLst>
                                </p:cTn>
                              </p:par>
                              <p:par>
                                <p:cTn id="207" presetID="10" presetClass="exit" presetSubtype="0" fill="hold" grpId="1" nodeType="withEffect">
                                  <p:stCondLst>
                                    <p:cond delay="0"/>
                                  </p:stCondLst>
                                  <p:childTnLst>
                                    <p:animEffect transition="out" filter="fade">
                                      <p:cBhvr>
                                        <p:cTn id="208" dur="500"/>
                                        <p:tgtEl>
                                          <p:spTgt spid="33"/>
                                        </p:tgtEl>
                                      </p:cBhvr>
                                    </p:animEffect>
                                    <p:set>
                                      <p:cBhvr>
                                        <p:cTn id="209" dur="1" fill="hold">
                                          <p:stCondLst>
                                            <p:cond delay="499"/>
                                          </p:stCondLst>
                                        </p:cTn>
                                        <p:tgtEl>
                                          <p:spTgt spid="33"/>
                                        </p:tgtEl>
                                        <p:attrNameLst>
                                          <p:attrName>style.visibility</p:attrName>
                                        </p:attrNameLst>
                                      </p:cBhvr>
                                      <p:to>
                                        <p:strVal val="hidden"/>
                                      </p:to>
                                    </p:set>
                                  </p:childTnLst>
                                </p:cTn>
                              </p:par>
                              <p:par>
                                <p:cTn id="210" presetID="10" presetClass="exit" presetSubtype="0" fill="hold" grpId="1" nodeType="withEffect">
                                  <p:stCondLst>
                                    <p:cond delay="0"/>
                                  </p:stCondLst>
                                  <p:childTnLst>
                                    <p:animEffect transition="out" filter="fade">
                                      <p:cBhvr>
                                        <p:cTn id="211" dur="500"/>
                                        <p:tgtEl>
                                          <p:spTgt spid="35"/>
                                        </p:tgtEl>
                                      </p:cBhvr>
                                    </p:animEffect>
                                    <p:set>
                                      <p:cBhvr>
                                        <p:cTn id="212" dur="1" fill="hold">
                                          <p:stCondLst>
                                            <p:cond delay="499"/>
                                          </p:stCondLst>
                                        </p:cTn>
                                        <p:tgtEl>
                                          <p:spTgt spid="35"/>
                                        </p:tgtEl>
                                        <p:attrNameLst>
                                          <p:attrName>style.visibility</p:attrName>
                                        </p:attrNameLst>
                                      </p:cBhvr>
                                      <p:to>
                                        <p:strVal val="hidden"/>
                                      </p:to>
                                    </p:set>
                                  </p:childTnLst>
                                </p:cTn>
                              </p:par>
                            </p:childTnLst>
                          </p:cTn>
                        </p:par>
                      </p:childTnLst>
                    </p:cTn>
                  </p:par>
                  <p:par>
                    <p:cTn id="213" fill="hold">
                      <p:stCondLst>
                        <p:cond delay="indefinite"/>
                      </p:stCondLst>
                      <p:childTnLst>
                        <p:par>
                          <p:cTn id="214" fill="hold">
                            <p:stCondLst>
                              <p:cond delay="0"/>
                            </p:stCondLst>
                            <p:childTnLst>
                              <p:par>
                                <p:cTn id="215" presetID="22" presetClass="entr" presetSubtype="4" fill="hold" grpId="0" nodeType="clickEffect">
                                  <p:stCondLst>
                                    <p:cond delay="0"/>
                                  </p:stCondLst>
                                  <p:childTnLst>
                                    <p:set>
                                      <p:cBhvr>
                                        <p:cTn id="216" dur="1" fill="hold">
                                          <p:stCondLst>
                                            <p:cond delay="0"/>
                                          </p:stCondLst>
                                        </p:cTn>
                                        <p:tgtEl>
                                          <p:spTgt spid="23"/>
                                        </p:tgtEl>
                                        <p:attrNameLst>
                                          <p:attrName>style.visibility</p:attrName>
                                        </p:attrNameLst>
                                      </p:cBhvr>
                                      <p:to>
                                        <p:strVal val="visible"/>
                                      </p:to>
                                    </p:set>
                                    <p:animEffect transition="in" filter="wipe(down)">
                                      <p:cBhvr>
                                        <p:cTn id="217" dur="500"/>
                                        <p:tgtEl>
                                          <p:spTgt spid="23"/>
                                        </p:tgtEl>
                                      </p:cBhvr>
                                    </p:animEffect>
                                  </p:childTnLst>
                                </p:cTn>
                              </p:par>
                            </p:childTnLst>
                          </p:cTn>
                        </p:par>
                      </p:childTnLst>
                    </p:cTn>
                  </p:par>
                  <p:par>
                    <p:cTn id="218" fill="hold">
                      <p:stCondLst>
                        <p:cond delay="indefinite"/>
                      </p:stCondLst>
                      <p:childTnLst>
                        <p:par>
                          <p:cTn id="219" fill="hold">
                            <p:stCondLst>
                              <p:cond delay="0"/>
                            </p:stCondLst>
                            <p:childTnLst>
                              <p:par>
                                <p:cTn id="220" presetID="22" presetClass="entr" presetSubtype="2" fill="hold" grpId="0" nodeType="clickEffect">
                                  <p:stCondLst>
                                    <p:cond delay="0"/>
                                  </p:stCondLst>
                                  <p:childTnLst>
                                    <p:set>
                                      <p:cBhvr>
                                        <p:cTn id="221" dur="1" fill="hold">
                                          <p:stCondLst>
                                            <p:cond delay="0"/>
                                          </p:stCondLst>
                                        </p:cTn>
                                        <p:tgtEl>
                                          <p:spTgt spid="26"/>
                                        </p:tgtEl>
                                        <p:attrNameLst>
                                          <p:attrName>style.visibility</p:attrName>
                                        </p:attrNameLst>
                                      </p:cBhvr>
                                      <p:to>
                                        <p:strVal val="visible"/>
                                      </p:to>
                                    </p:set>
                                    <p:animEffect transition="in" filter="wipe(right)">
                                      <p:cBhvr>
                                        <p:cTn id="222" dur="500"/>
                                        <p:tgtEl>
                                          <p:spTgt spid="26"/>
                                        </p:tgtEl>
                                      </p:cBhvr>
                                    </p:animEffect>
                                  </p:childTnLst>
                                </p:cTn>
                              </p:par>
                            </p:childTnLst>
                          </p:cTn>
                        </p:par>
                      </p:childTnLst>
                    </p:cTn>
                  </p:par>
                  <p:par>
                    <p:cTn id="223" fill="hold">
                      <p:stCondLst>
                        <p:cond delay="indefinite"/>
                      </p:stCondLst>
                      <p:childTnLst>
                        <p:par>
                          <p:cTn id="224" fill="hold">
                            <p:stCondLst>
                              <p:cond delay="0"/>
                            </p:stCondLst>
                            <p:childTnLst>
                              <p:par>
                                <p:cTn id="225" presetID="22" presetClass="entr" presetSubtype="2" fill="hold" grpId="0" nodeType="clickEffect">
                                  <p:stCondLst>
                                    <p:cond delay="0"/>
                                  </p:stCondLst>
                                  <p:childTnLst>
                                    <p:set>
                                      <p:cBhvr>
                                        <p:cTn id="226" dur="1" fill="hold">
                                          <p:stCondLst>
                                            <p:cond delay="0"/>
                                          </p:stCondLst>
                                        </p:cTn>
                                        <p:tgtEl>
                                          <p:spTgt spid="25"/>
                                        </p:tgtEl>
                                        <p:attrNameLst>
                                          <p:attrName>style.visibility</p:attrName>
                                        </p:attrNameLst>
                                      </p:cBhvr>
                                      <p:to>
                                        <p:strVal val="visible"/>
                                      </p:to>
                                    </p:set>
                                    <p:animEffect transition="in" filter="wipe(right)">
                                      <p:cBhvr>
                                        <p:cTn id="227" dur="500"/>
                                        <p:tgtEl>
                                          <p:spTgt spid="25"/>
                                        </p:tgtEl>
                                      </p:cBhvr>
                                    </p:animEffect>
                                  </p:childTnLst>
                                </p:cTn>
                              </p:par>
                            </p:childTnLst>
                          </p:cTn>
                        </p:par>
                      </p:childTnLst>
                    </p:cTn>
                  </p:par>
                  <p:par>
                    <p:cTn id="228" fill="hold">
                      <p:stCondLst>
                        <p:cond delay="indefinite"/>
                      </p:stCondLst>
                      <p:childTnLst>
                        <p:par>
                          <p:cTn id="229" fill="hold">
                            <p:stCondLst>
                              <p:cond delay="0"/>
                            </p:stCondLst>
                            <p:childTnLst>
                              <p:par>
                                <p:cTn id="230" presetID="22" presetClass="entr" presetSubtype="2" fill="hold" grpId="0" nodeType="clickEffect">
                                  <p:stCondLst>
                                    <p:cond delay="0"/>
                                  </p:stCondLst>
                                  <p:childTnLst>
                                    <p:set>
                                      <p:cBhvr>
                                        <p:cTn id="231" dur="1" fill="hold">
                                          <p:stCondLst>
                                            <p:cond delay="0"/>
                                          </p:stCondLst>
                                        </p:cTn>
                                        <p:tgtEl>
                                          <p:spTgt spid="24"/>
                                        </p:tgtEl>
                                        <p:attrNameLst>
                                          <p:attrName>style.visibility</p:attrName>
                                        </p:attrNameLst>
                                      </p:cBhvr>
                                      <p:to>
                                        <p:strVal val="visible"/>
                                      </p:to>
                                    </p:set>
                                    <p:animEffect transition="in" filter="wipe(right)">
                                      <p:cBhvr>
                                        <p:cTn id="232" dur="500"/>
                                        <p:tgtEl>
                                          <p:spTgt spid="24"/>
                                        </p:tgtEl>
                                      </p:cBhvr>
                                    </p:animEffect>
                                  </p:childTnLst>
                                </p:cTn>
                              </p:par>
                            </p:childTnLst>
                          </p:cTn>
                        </p:par>
                      </p:childTnLst>
                    </p:cTn>
                  </p:par>
                  <p:par>
                    <p:cTn id="233" fill="hold">
                      <p:stCondLst>
                        <p:cond delay="indefinite"/>
                      </p:stCondLst>
                      <p:childTnLst>
                        <p:par>
                          <p:cTn id="234" fill="hold">
                            <p:stCondLst>
                              <p:cond delay="0"/>
                            </p:stCondLst>
                            <p:childTnLst>
                              <p:par>
                                <p:cTn id="235" presetID="10" presetClass="exit" presetSubtype="0" fill="hold" grpId="1" nodeType="clickEffect">
                                  <p:stCondLst>
                                    <p:cond delay="0"/>
                                  </p:stCondLst>
                                  <p:childTnLst>
                                    <p:animEffect transition="out" filter="fade">
                                      <p:cBhvr>
                                        <p:cTn id="236" dur="500"/>
                                        <p:tgtEl>
                                          <p:spTgt spid="26"/>
                                        </p:tgtEl>
                                      </p:cBhvr>
                                    </p:animEffect>
                                    <p:set>
                                      <p:cBhvr>
                                        <p:cTn id="237" dur="1" fill="hold">
                                          <p:stCondLst>
                                            <p:cond delay="499"/>
                                          </p:stCondLst>
                                        </p:cTn>
                                        <p:tgtEl>
                                          <p:spTgt spid="26"/>
                                        </p:tgtEl>
                                        <p:attrNameLst>
                                          <p:attrName>style.visibility</p:attrName>
                                        </p:attrNameLst>
                                      </p:cBhvr>
                                      <p:to>
                                        <p:strVal val="hidden"/>
                                      </p:to>
                                    </p:set>
                                  </p:childTnLst>
                                </p:cTn>
                              </p:par>
                              <p:par>
                                <p:cTn id="238" presetID="10" presetClass="exit" presetSubtype="0" fill="hold" grpId="1" nodeType="withEffect">
                                  <p:stCondLst>
                                    <p:cond delay="0"/>
                                  </p:stCondLst>
                                  <p:childTnLst>
                                    <p:animEffect transition="out" filter="fade">
                                      <p:cBhvr>
                                        <p:cTn id="239" dur="500"/>
                                        <p:tgtEl>
                                          <p:spTgt spid="23"/>
                                        </p:tgtEl>
                                      </p:cBhvr>
                                    </p:animEffect>
                                    <p:set>
                                      <p:cBhvr>
                                        <p:cTn id="240" dur="1" fill="hold">
                                          <p:stCondLst>
                                            <p:cond delay="499"/>
                                          </p:stCondLst>
                                        </p:cTn>
                                        <p:tgtEl>
                                          <p:spTgt spid="23"/>
                                        </p:tgtEl>
                                        <p:attrNameLst>
                                          <p:attrName>style.visibility</p:attrName>
                                        </p:attrNameLst>
                                      </p:cBhvr>
                                      <p:to>
                                        <p:strVal val="hidden"/>
                                      </p:to>
                                    </p:set>
                                  </p:childTnLst>
                                </p:cTn>
                              </p:par>
                              <p:par>
                                <p:cTn id="241" presetID="10" presetClass="exit" presetSubtype="0" fill="hold" grpId="1" nodeType="withEffect">
                                  <p:stCondLst>
                                    <p:cond delay="0"/>
                                  </p:stCondLst>
                                  <p:childTnLst>
                                    <p:animEffect transition="out" filter="fade">
                                      <p:cBhvr>
                                        <p:cTn id="242" dur="500"/>
                                        <p:tgtEl>
                                          <p:spTgt spid="24"/>
                                        </p:tgtEl>
                                      </p:cBhvr>
                                    </p:animEffect>
                                    <p:set>
                                      <p:cBhvr>
                                        <p:cTn id="243" dur="1" fill="hold">
                                          <p:stCondLst>
                                            <p:cond delay="499"/>
                                          </p:stCondLst>
                                        </p:cTn>
                                        <p:tgtEl>
                                          <p:spTgt spid="24"/>
                                        </p:tgtEl>
                                        <p:attrNameLst>
                                          <p:attrName>style.visibility</p:attrName>
                                        </p:attrNameLst>
                                      </p:cBhvr>
                                      <p:to>
                                        <p:strVal val="hidden"/>
                                      </p:to>
                                    </p:set>
                                  </p:childTnLst>
                                </p:cTn>
                              </p:par>
                              <p:par>
                                <p:cTn id="244" presetID="10" presetClass="exit" presetSubtype="0" fill="hold" grpId="1" nodeType="withEffect">
                                  <p:stCondLst>
                                    <p:cond delay="0"/>
                                  </p:stCondLst>
                                  <p:childTnLst>
                                    <p:animEffect transition="out" filter="fade">
                                      <p:cBhvr>
                                        <p:cTn id="245" dur="500"/>
                                        <p:tgtEl>
                                          <p:spTgt spid="25"/>
                                        </p:tgtEl>
                                      </p:cBhvr>
                                    </p:animEffect>
                                    <p:set>
                                      <p:cBhvr>
                                        <p:cTn id="246" dur="1" fill="hold">
                                          <p:stCondLst>
                                            <p:cond delay="499"/>
                                          </p:stCondLst>
                                        </p:cTn>
                                        <p:tgtEl>
                                          <p:spTgt spid="25"/>
                                        </p:tgtEl>
                                        <p:attrNameLst>
                                          <p:attrName>style.visibility</p:attrName>
                                        </p:attrNameLst>
                                      </p:cBhvr>
                                      <p:to>
                                        <p:strVal val="hidden"/>
                                      </p:to>
                                    </p:set>
                                  </p:childTnLst>
                                </p:cTn>
                              </p:par>
                            </p:childTnLst>
                          </p:cTn>
                        </p:par>
                      </p:childTnLst>
                    </p:cTn>
                  </p:par>
                  <p:par>
                    <p:cTn id="247" fill="hold">
                      <p:stCondLst>
                        <p:cond delay="indefinite"/>
                      </p:stCondLst>
                      <p:childTnLst>
                        <p:par>
                          <p:cTn id="248" fill="hold">
                            <p:stCondLst>
                              <p:cond delay="0"/>
                            </p:stCondLst>
                            <p:childTnLst>
                              <p:par>
                                <p:cTn id="249" presetID="42" presetClass="path" presetSubtype="0" accel="50000" decel="50000" fill="hold" nodeType="clickEffect">
                                  <p:stCondLst>
                                    <p:cond delay="0"/>
                                  </p:stCondLst>
                                  <p:childTnLst>
                                    <p:animMotion origin="layout" path="M -0.4059 0.21004 L -0.5191 -0.17372 " pathEditMode="relative" rAng="0" ptsTypes="AA">
                                      <p:cBhvr>
                                        <p:cTn id="250" dur="2000" fill="hold"/>
                                        <p:tgtEl>
                                          <p:spTgt spid="10"/>
                                        </p:tgtEl>
                                        <p:attrNameLst>
                                          <p:attrName>ppt_x</p:attrName>
                                          <p:attrName>ppt_y</p:attrName>
                                        </p:attrNameLst>
                                      </p:cBhvr>
                                      <p:rCtr x="-5660" y="-19200"/>
                                    </p:animMotion>
                                  </p:childTnLst>
                                </p:cTn>
                              </p:par>
                              <p:par>
                                <p:cTn id="251" presetID="42" presetClass="path" presetSubtype="0" accel="50000" decel="50000" fill="hold" grpId="3" nodeType="withEffect">
                                  <p:stCondLst>
                                    <p:cond delay="250"/>
                                  </p:stCondLst>
                                  <p:childTnLst>
                                    <p:animMotion origin="layout" path="M 0.02604 0.04557 L -0.09201 -0.01897 " pathEditMode="relative" rAng="0" ptsTypes="AA">
                                      <p:cBhvr>
                                        <p:cTn id="252" dur="2000" fill="hold"/>
                                        <p:tgtEl>
                                          <p:spTgt spid="7"/>
                                        </p:tgtEl>
                                        <p:attrNameLst>
                                          <p:attrName>ppt_x</p:attrName>
                                          <p:attrName>ppt_y</p:attrName>
                                        </p:attrNameLst>
                                      </p:cBhvr>
                                      <p:rCtr x="-5903" y="-3238"/>
                                    </p:animMotion>
                                  </p:childTnLst>
                                </p:cTn>
                              </p:par>
                              <p:par>
                                <p:cTn id="253" presetID="42" presetClass="path" presetSubtype="0" accel="50000" decel="50000" fill="hold" grpId="3" nodeType="withEffect">
                                  <p:stCondLst>
                                    <p:cond delay="250"/>
                                  </p:stCondLst>
                                  <p:childTnLst>
                                    <p:animMotion origin="layout" path="M 0.04237 3.33333E-6 L -0.09201 3.33333E-6 " pathEditMode="relative" rAng="0" ptsTypes="AA">
                                      <p:cBhvr>
                                        <p:cTn id="254" dur="2000" fill="hold"/>
                                        <p:tgtEl>
                                          <p:spTgt spid="5"/>
                                        </p:tgtEl>
                                        <p:attrNameLst>
                                          <p:attrName>ppt_x</p:attrName>
                                          <p:attrName>ppt_y</p:attrName>
                                        </p:attrNameLst>
                                      </p:cBhvr>
                                      <p:rCtr x="-6719" y="0"/>
                                    </p:animMotion>
                                  </p:childTnLst>
                                </p:cTn>
                              </p:par>
                              <p:par>
                                <p:cTn id="255" presetID="42" presetClass="path" presetSubtype="0" accel="50000" decel="50000" fill="hold" grpId="3" nodeType="withEffect">
                                  <p:stCondLst>
                                    <p:cond delay="250"/>
                                  </p:stCondLst>
                                  <p:childTnLst>
                                    <p:animMotion origin="layout" path="M -0.09583 0.02284 L -0.18316 0.02284 " pathEditMode="relative" rAng="0" ptsTypes="AA">
                                      <p:cBhvr>
                                        <p:cTn id="256" dur="2000" fill="hold"/>
                                        <p:tgtEl>
                                          <p:spTgt spid="6"/>
                                        </p:tgtEl>
                                        <p:attrNameLst>
                                          <p:attrName>ppt_x</p:attrName>
                                          <p:attrName>ppt_y</p:attrName>
                                        </p:attrNameLst>
                                      </p:cBhvr>
                                      <p:rCtr x="-4375" y="0"/>
                                    </p:animMotion>
                                  </p:childTnLst>
                                </p:cTn>
                              </p:par>
                            </p:childTnLst>
                          </p:cTn>
                        </p:par>
                      </p:childTnLst>
                    </p:cTn>
                  </p:par>
                  <p:par>
                    <p:cTn id="257" fill="hold">
                      <p:stCondLst>
                        <p:cond delay="indefinite"/>
                      </p:stCondLst>
                      <p:childTnLst>
                        <p:par>
                          <p:cTn id="258" fill="hold">
                            <p:stCondLst>
                              <p:cond delay="0"/>
                            </p:stCondLst>
                            <p:childTnLst>
                              <p:par>
                                <p:cTn id="259" presetID="22" presetClass="entr" presetSubtype="2" fill="hold" grpId="0" nodeType="clickEffect">
                                  <p:stCondLst>
                                    <p:cond delay="0"/>
                                  </p:stCondLst>
                                  <p:childTnLst>
                                    <p:set>
                                      <p:cBhvr>
                                        <p:cTn id="260" dur="1" fill="hold">
                                          <p:stCondLst>
                                            <p:cond delay="0"/>
                                          </p:stCondLst>
                                        </p:cTn>
                                        <p:tgtEl>
                                          <p:spTgt spid="38"/>
                                        </p:tgtEl>
                                        <p:attrNameLst>
                                          <p:attrName>style.visibility</p:attrName>
                                        </p:attrNameLst>
                                      </p:cBhvr>
                                      <p:to>
                                        <p:strVal val="visible"/>
                                      </p:to>
                                    </p:set>
                                    <p:animEffect transition="in" filter="wipe(right)">
                                      <p:cBhvr>
                                        <p:cTn id="261" dur="500"/>
                                        <p:tgtEl>
                                          <p:spTgt spid="38"/>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8" fill="hold" grpId="0" nodeType="clickEffect">
                                  <p:stCondLst>
                                    <p:cond delay="0"/>
                                  </p:stCondLst>
                                  <p:childTnLst>
                                    <p:set>
                                      <p:cBhvr>
                                        <p:cTn id="265" dur="1" fill="hold">
                                          <p:stCondLst>
                                            <p:cond delay="0"/>
                                          </p:stCondLst>
                                        </p:cTn>
                                        <p:tgtEl>
                                          <p:spTgt spid="37"/>
                                        </p:tgtEl>
                                        <p:attrNameLst>
                                          <p:attrName>style.visibility</p:attrName>
                                        </p:attrNameLst>
                                      </p:cBhvr>
                                      <p:to>
                                        <p:strVal val="visible"/>
                                      </p:to>
                                    </p:set>
                                    <p:animEffect transition="in" filter="wipe(left)">
                                      <p:cBhvr>
                                        <p:cTn id="266" dur="500"/>
                                        <p:tgtEl>
                                          <p:spTgt spid="37"/>
                                        </p:tgtEl>
                                      </p:cBhvr>
                                    </p:animEffect>
                                  </p:childTnLst>
                                </p:cTn>
                              </p:par>
                            </p:childTnLst>
                          </p:cTn>
                        </p:par>
                      </p:childTnLst>
                    </p:cTn>
                  </p:par>
                  <p:par>
                    <p:cTn id="267" fill="hold">
                      <p:stCondLst>
                        <p:cond delay="indefinite"/>
                      </p:stCondLst>
                      <p:childTnLst>
                        <p:par>
                          <p:cTn id="268" fill="hold">
                            <p:stCondLst>
                              <p:cond delay="0"/>
                            </p:stCondLst>
                            <p:childTnLst>
                              <p:par>
                                <p:cTn id="269" presetID="22" presetClass="entr" presetSubtype="8" fill="hold" grpId="0" nodeType="clickEffect">
                                  <p:stCondLst>
                                    <p:cond delay="0"/>
                                  </p:stCondLst>
                                  <p:childTnLst>
                                    <p:set>
                                      <p:cBhvr>
                                        <p:cTn id="270" dur="1" fill="hold">
                                          <p:stCondLst>
                                            <p:cond delay="0"/>
                                          </p:stCondLst>
                                        </p:cTn>
                                        <p:tgtEl>
                                          <p:spTgt spid="36"/>
                                        </p:tgtEl>
                                        <p:attrNameLst>
                                          <p:attrName>style.visibility</p:attrName>
                                        </p:attrNameLst>
                                      </p:cBhvr>
                                      <p:to>
                                        <p:strVal val="visible"/>
                                      </p:to>
                                    </p:set>
                                    <p:animEffect transition="in" filter="wipe(left)">
                                      <p:cBhvr>
                                        <p:cTn id="27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36" grpId="0" animBg="1"/>
      <p:bldP spid="33" grpId="0" animBg="1"/>
      <p:bldP spid="33" grpId="1" animBg="1"/>
      <p:bldP spid="34" grpId="0" animBg="1"/>
      <p:bldP spid="34" grpId="1" animBg="1"/>
      <p:bldP spid="35" grpId="0" animBg="1"/>
      <p:bldP spid="35" grpId="1" animBg="1"/>
      <p:bldP spid="30" grpId="0" animBg="1"/>
      <p:bldP spid="30" grpId="1" animBg="1"/>
      <p:bldP spid="31" grpId="0" animBg="1"/>
      <p:bldP spid="31" grpId="1" animBg="1"/>
      <p:bldP spid="32" grpId="0" animBg="1"/>
      <p:bldP spid="32" grpId="1" animBg="1"/>
      <p:bldP spid="29" grpId="0" animBg="1"/>
      <p:bldP spid="29" grpId="1" animBg="1"/>
      <p:bldP spid="27" grpId="0" animBg="1"/>
      <p:bldP spid="27" grpId="1" animBg="1"/>
      <p:bldP spid="3" grpId="0" animBg="1"/>
      <p:bldP spid="3" grpId="1" animBg="1"/>
      <p:bldP spid="25" grpId="0" animBg="1"/>
      <p:bldP spid="25" grpId="1" animBg="1"/>
      <p:bldP spid="26" grpId="0" animBg="1"/>
      <p:bldP spid="26" grpId="1" animBg="1"/>
      <p:bldP spid="24" grpId="0" animBg="1"/>
      <p:bldP spid="24" grpId="1" animBg="1"/>
      <p:bldP spid="23" grpId="0" animBg="1"/>
      <p:bldP spid="23"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14" grpId="0" animBg="1"/>
      <p:bldP spid="14" grpId="1" animBg="1"/>
      <p:bldP spid="15" grpId="0" animBg="1"/>
      <p:bldP spid="15" grpId="1" animBg="1"/>
      <p:bldP spid="16" grpId="0" animBg="1"/>
      <p:bldP spid="16" grpId="1" animBg="1"/>
      <p:bldP spid="13" grpId="0" animBg="1"/>
      <p:bldP spid="13" grpId="1" animBg="1"/>
      <p:bldP spid="12" grpId="0" animBg="1"/>
      <p:bldP spid="12" grpId="1" animBg="1"/>
      <p:bldP spid="11" grpId="0" animBg="1"/>
      <p:bldP spid="11" grpId="1" animBg="1"/>
      <p:bldP spid="5" grpId="0" animBg="1"/>
      <p:bldP spid="5" grpId="1" animBg="1"/>
      <p:bldP spid="5" grpId="2" animBg="1"/>
      <p:bldP spid="5" grpId="3" animBg="1"/>
      <p:bldP spid="6" grpId="0" animBg="1"/>
      <p:bldP spid="6" grpId="1" animBg="1"/>
      <p:bldP spid="6" grpId="2" animBg="1"/>
      <p:bldP spid="6" grpId="3" animBg="1"/>
      <p:bldP spid="7" grpId="0" animBg="1"/>
      <p:bldP spid="7" grpId="1" animBg="1"/>
      <p:bldP spid="7" grpId="2" animBg="1"/>
      <p:bldP spid="7"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Arrow 12"/>
          <p:cNvSpPr/>
          <p:nvPr/>
        </p:nvSpPr>
        <p:spPr>
          <a:xfrm>
            <a:off x="5075488" y="4206291"/>
            <a:ext cx="2684983" cy="471055"/>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2" name="Right Arrow 11"/>
          <p:cNvSpPr/>
          <p:nvPr/>
        </p:nvSpPr>
        <p:spPr>
          <a:xfrm rot="1351172">
            <a:off x="2247269" y="3072274"/>
            <a:ext cx="3469675" cy="435439"/>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Right Arrow 10"/>
          <p:cNvSpPr/>
          <p:nvPr/>
        </p:nvSpPr>
        <p:spPr>
          <a:xfrm rot="21199719">
            <a:off x="1743732" y="3067237"/>
            <a:ext cx="4573453" cy="471055"/>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0" name="Right Arrow 9"/>
          <p:cNvSpPr/>
          <p:nvPr/>
        </p:nvSpPr>
        <p:spPr>
          <a:xfrm rot="4523472">
            <a:off x="2117305" y="2155729"/>
            <a:ext cx="429491" cy="553905"/>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9" name="Right Arrow 8"/>
          <p:cNvSpPr/>
          <p:nvPr/>
        </p:nvSpPr>
        <p:spPr>
          <a:xfrm rot="16200000">
            <a:off x="1517108" y="3420429"/>
            <a:ext cx="429491" cy="529424"/>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 name="Title 2"/>
          <p:cNvSpPr>
            <a:spLocks noGrp="1"/>
          </p:cNvSpPr>
          <p:nvPr>
            <p:ph type="title"/>
          </p:nvPr>
        </p:nvSpPr>
        <p:spPr/>
        <p:txBody>
          <a:bodyPr>
            <a:normAutofit fontScale="90000"/>
          </a:bodyPr>
          <a:lstStyle/>
          <a:p>
            <a:r>
              <a:rPr lang="en-US" dirty="0" smtClean="0"/>
              <a:t>Goal Scored Left – “Rocking Chair”</a:t>
            </a:r>
            <a:endParaRPr lang="en-US" dirty="0"/>
          </a:p>
        </p:txBody>
      </p:sp>
      <p:sp>
        <p:nvSpPr>
          <p:cNvPr id="4" name="Rectangle 3"/>
          <p:cNvSpPr/>
          <p:nvPr/>
        </p:nvSpPr>
        <p:spPr>
          <a:xfrm>
            <a:off x="8448194" y="711202"/>
            <a:ext cx="4261044" cy="5754255"/>
          </a:xfrm>
          <a:prstGeom prst="rect">
            <a:avLst/>
          </a:prstGeom>
          <a:solidFill>
            <a:srgbClr val="000000">
              <a:alpha val="50196"/>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6" name="Shape 167"/>
          <p:cNvSpPr/>
          <p:nvPr/>
        </p:nvSpPr>
        <p:spPr>
          <a:xfrm>
            <a:off x="2048284" y="1944868"/>
            <a:ext cx="479873" cy="41773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7" name="Shape 167"/>
          <p:cNvSpPr/>
          <p:nvPr/>
        </p:nvSpPr>
        <p:spPr>
          <a:xfrm>
            <a:off x="4844432" y="4232949"/>
            <a:ext cx="479873" cy="41773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8" name="Shape 166"/>
          <p:cNvSpPr/>
          <p:nvPr/>
        </p:nvSpPr>
        <p:spPr>
          <a:xfrm>
            <a:off x="1408696" y="3244409"/>
            <a:ext cx="279867" cy="225987"/>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5" name="Shape 167"/>
          <p:cNvSpPr/>
          <p:nvPr/>
        </p:nvSpPr>
        <p:spPr>
          <a:xfrm>
            <a:off x="1488553" y="3870651"/>
            <a:ext cx="479873" cy="41773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14" name="Shape 167"/>
          <p:cNvSpPr/>
          <p:nvPr/>
        </p:nvSpPr>
        <p:spPr>
          <a:xfrm>
            <a:off x="5320058" y="3616036"/>
            <a:ext cx="479873" cy="41773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1200" dirty="0">
                <a:solidFill>
                  <a:schemeClr val="bg1"/>
                </a:solidFill>
              </a:rPr>
              <a:t>LL</a:t>
            </a:r>
            <a:endParaRPr sz="1200" dirty="0">
              <a:solidFill>
                <a:schemeClr val="bg1"/>
              </a:solidFill>
            </a:endParaRPr>
          </a:p>
        </p:txBody>
      </p:sp>
      <p:sp>
        <p:nvSpPr>
          <p:cNvPr id="15" name="Shape 167"/>
          <p:cNvSpPr/>
          <p:nvPr/>
        </p:nvSpPr>
        <p:spPr>
          <a:xfrm>
            <a:off x="6187435" y="2826671"/>
            <a:ext cx="479873" cy="41773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
        <p:nvSpPr>
          <p:cNvPr id="16" name="Shape 167"/>
          <p:cNvSpPr/>
          <p:nvPr/>
        </p:nvSpPr>
        <p:spPr>
          <a:xfrm>
            <a:off x="7787698" y="4140200"/>
            <a:ext cx="479873" cy="41773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2" name="Footer Placeholder 1"/>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1381603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1.66667E-6 -4.56396E-6 L -1.66667E-6 -0.09114 " pathEditMode="relative" rAng="0" ptsTypes="AA">
                                      <p:cBhvr>
                                        <p:cTn id="24" dur="2000" fill="hold"/>
                                        <p:tgtEl>
                                          <p:spTgt spid="5"/>
                                        </p:tgtEl>
                                        <p:attrNameLst>
                                          <p:attrName>ppt_x</p:attrName>
                                          <p:attrName>ppt_y</p:attrName>
                                        </p:attrNameLst>
                                      </p:cBhvr>
                                      <p:rCtr x="0" y="-4557"/>
                                    </p:animMotion>
                                  </p:childTnLst>
                                </p:cTn>
                              </p:par>
                              <p:par>
                                <p:cTn id="25" presetID="42" presetClass="path" presetSubtype="0" accel="50000" decel="50000" fill="hold" grpId="0" nodeType="withEffect">
                                  <p:stCondLst>
                                    <p:cond delay="0"/>
                                  </p:stCondLst>
                                  <p:childTnLst>
                                    <p:animMotion origin="layout" path="M 5E-6 -2.3826E-6 L 0.01355 0.08305 " pathEditMode="relative" rAng="0" ptsTypes="AA">
                                      <p:cBhvr>
                                        <p:cTn id="26" dur="2000" fill="hold"/>
                                        <p:tgtEl>
                                          <p:spTgt spid="6"/>
                                        </p:tgtEl>
                                        <p:attrNameLst>
                                          <p:attrName>ppt_x</p:attrName>
                                          <p:attrName>ppt_y</p:attrName>
                                        </p:attrNameLst>
                                      </p:cBhvr>
                                      <p:rCtr x="677" y="4141"/>
                                    </p:animMotion>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left)">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wipe(left)">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500"/>
                                        <p:tgtEl>
                                          <p:spTgt spid="11"/>
                                        </p:tgtEl>
                                      </p:cBhvr>
                                    </p:animEffect>
                                    <p:set>
                                      <p:cBhvr>
                                        <p:cTn id="46" dur="1" fill="hold">
                                          <p:stCondLst>
                                            <p:cond delay="499"/>
                                          </p:stCondLst>
                                        </p:cTn>
                                        <p:tgtEl>
                                          <p:spTgt spid="11"/>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12"/>
                                        </p:tgtEl>
                                      </p:cBhvr>
                                    </p:animEffect>
                                    <p:set>
                                      <p:cBhvr>
                                        <p:cTn id="49" dur="1" fill="hold">
                                          <p:stCondLst>
                                            <p:cond delay="499"/>
                                          </p:stCondLst>
                                        </p:cTn>
                                        <p:tgtEl>
                                          <p:spTgt spid="12"/>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13"/>
                                        </p:tgtEl>
                                      </p:cBhvr>
                                    </p:animEffect>
                                    <p:set>
                                      <p:cBhvr>
                                        <p:cTn id="52" dur="1" fill="hold">
                                          <p:stCondLst>
                                            <p:cond delay="499"/>
                                          </p:stCondLst>
                                        </p:cTn>
                                        <p:tgtEl>
                                          <p:spTgt spid="1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0" nodeType="clickEffect">
                                  <p:stCondLst>
                                    <p:cond delay="0"/>
                                  </p:stCondLst>
                                  <p:childTnLst>
                                    <p:animMotion origin="layout" path="M -4.16667E-6 2.83599E-6 L 0.38091 2.83599E-6 " pathEditMode="relative" rAng="0" ptsTypes="AA">
                                      <p:cBhvr>
                                        <p:cTn id="56" dur="2000" fill="hold"/>
                                        <p:tgtEl>
                                          <p:spTgt spid="8"/>
                                        </p:tgtEl>
                                        <p:attrNameLst>
                                          <p:attrName>ppt_x</p:attrName>
                                          <p:attrName>ppt_y</p:attrName>
                                        </p:attrNameLst>
                                      </p:cBhvr>
                                      <p:rCtr x="19045" y="0"/>
                                    </p:animMotion>
                                  </p:childTnLst>
                                </p:cTn>
                              </p:par>
                              <p:par>
                                <p:cTn id="57" presetID="42" presetClass="path" presetSubtype="0" accel="50000" decel="50000" fill="hold" grpId="1" nodeType="withEffect">
                                  <p:stCondLst>
                                    <p:cond delay="0"/>
                                  </p:stCondLst>
                                  <p:childTnLst>
                                    <p:animMotion origin="layout" path="M -1.66667E-6 -0.09114 L 0.38472 -0.15174 " pathEditMode="relative" rAng="0" ptsTypes="AA">
                                      <p:cBhvr>
                                        <p:cTn id="58" dur="2000" fill="hold"/>
                                        <p:tgtEl>
                                          <p:spTgt spid="5"/>
                                        </p:tgtEl>
                                        <p:attrNameLst>
                                          <p:attrName>ppt_x</p:attrName>
                                          <p:attrName>ppt_y</p:attrName>
                                        </p:attrNameLst>
                                      </p:cBhvr>
                                      <p:rCtr x="19236" y="-3030"/>
                                    </p:animMotion>
                                  </p:childTnLst>
                                </p:cTn>
                              </p:par>
                              <p:par>
                                <p:cTn id="59" presetID="42" presetClass="path" presetSubtype="0" accel="50000" decel="50000" fill="hold" grpId="1" nodeType="withEffect">
                                  <p:stCondLst>
                                    <p:cond delay="0"/>
                                  </p:stCondLst>
                                  <p:childTnLst>
                                    <p:animMotion origin="layout" path="M 0.01355 0.08305 L 0.26823 0.24474 " pathEditMode="relative" rAng="0" ptsTypes="AA">
                                      <p:cBhvr>
                                        <p:cTn id="60" dur="2000" fill="hold"/>
                                        <p:tgtEl>
                                          <p:spTgt spid="6"/>
                                        </p:tgtEl>
                                        <p:attrNameLst>
                                          <p:attrName>ppt_x</p:attrName>
                                          <p:attrName>ppt_y</p:attrName>
                                        </p:attrNameLst>
                                      </p:cBhvr>
                                      <p:rCtr x="12726" y="8073"/>
                                    </p:animMotion>
                                  </p:childTnLst>
                                </p:cTn>
                              </p:par>
                              <p:par>
                                <p:cTn id="61" presetID="42" presetClass="path" presetSubtype="0" accel="50000" decel="50000" fill="hold" grpId="0" nodeType="withEffect">
                                  <p:stCondLst>
                                    <p:cond delay="0"/>
                                  </p:stCondLst>
                                  <p:childTnLst>
                                    <p:animMotion origin="layout" path="M -0.00034 0.00062 L 0.24132 -0.01418 " pathEditMode="relative" rAng="0" ptsTypes="AA">
                                      <p:cBhvr>
                                        <p:cTn id="62" dur="2000" fill="hold"/>
                                        <p:tgtEl>
                                          <p:spTgt spid="7"/>
                                        </p:tgtEl>
                                        <p:attrNameLst>
                                          <p:attrName>ppt_x</p:attrName>
                                          <p:attrName>ppt_y</p:attrName>
                                        </p:attrNameLst>
                                      </p:cBhvr>
                                      <p:rCtr x="12083" y="-740"/>
                                    </p:animMotion>
                                  </p:childTnLst>
                                </p:cTn>
                              </p:par>
                            </p:childTnLst>
                          </p:cTn>
                        </p:par>
                        <p:par>
                          <p:cTn id="63" fill="hold">
                            <p:stCondLst>
                              <p:cond delay="2000"/>
                            </p:stCondLst>
                            <p:childTnLst>
                              <p:par>
                                <p:cTn id="64" presetID="1" presetClass="entr" presetSubtype="0"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15"/>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2" grpId="0" animBg="1"/>
      <p:bldP spid="12" grpId="1" animBg="1"/>
      <p:bldP spid="11" grpId="0" animBg="1"/>
      <p:bldP spid="11" grpId="1" animBg="1"/>
      <p:bldP spid="10" grpId="0" animBg="1"/>
      <p:bldP spid="10" grpId="1" animBg="1"/>
      <p:bldP spid="9" grpId="0" animBg="1"/>
      <p:bldP spid="9" grpId="1" animBg="1"/>
      <p:bldP spid="6" grpId="0" animBg="1"/>
      <p:bldP spid="6" grpId="1" animBg="1"/>
      <p:bldP spid="7" grpId="0" animBg="1"/>
      <p:bldP spid="8" grpId="0" animBg="1"/>
      <p:bldP spid="5" grpId="0" animBg="1"/>
      <p:bldP spid="5" grpId="1" animBg="1"/>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ight Arrow 10"/>
          <p:cNvSpPr/>
          <p:nvPr/>
        </p:nvSpPr>
        <p:spPr>
          <a:xfrm rot="11236596">
            <a:off x="6415928" y="3086229"/>
            <a:ext cx="4241713"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2" name="Right Arrow 11"/>
          <p:cNvSpPr/>
          <p:nvPr/>
        </p:nvSpPr>
        <p:spPr>
          <a:xfrm rot="8280552">
            <a:off x="7976731" y="3332267"/>
            <a:ext cx="2193779" cy="498204"/>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8" name="Right Arrow 7"/>
          <p:cNvSpPr/>
          <p:nvPr/>
        </p:nvSpPr>
        <p:spPr>
          <a:xfrm rot="12148629">
            <a:off x="5533809" y="3836331"/>
            <a:ext cx="2072004"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9" name="Right Arrow 8"/>
          <p:cNvSpPr/>
          <p:nvPr/>
        </p:nvSpPr>
        <p:spPr>
          <a:xfrm rot="5239331">
            <a:off x="9765588" y="2284430"/>
            <a:ext cx="429491" cy="5430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0" name="Right Arrow 9"/>
          <p:cNvSpPr/>
          <p:nvPr/>
        </p:nvSpPr>
        <p:spPr>
          <a:xfrm rot="15523928">
            <a:off x="10392727" y="3558819"/>
            <a:ext cx="492223" cy="563799"/>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Goal Scored Right</a:t>
            </a:r>
            <a:endParaRPr lang="en-US" dirty="0"/>
          </a:p>
        </p:txBody>
      </p:sp>
      <p:sp>
        <p:nvSpPr>
          <p:cNvPr id="3" name="Rectangle 2"/>
          <p:cNvSpPr/>
          <p:nvPr/>
        </p:nvSpPr>
        <p:spPr>
          <a:xfrm>
            <a:off x="-232710" y="711202"/>
            <a:ext cx="4025777" cy="5754255"/>
          </a:xfrm>
          <a:prstGeom prst="rect">
            <a:avLst/>
          </a:prstGeom>
          <a:solidFill>
            <a:srgbClr val="000000">
              <a:alpha val="50196"/>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5" name="Shape 167"/>
          <p:cNvSpPr/>
          <p:nvPr/>
        </p:nvSpPr>
        <p:spPr>
          <a:xfrm>
            <a:off x="9713485" y="1986887"/>
            <a:ext cx="49218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6" name="Shape 167"/>
          <p:cNvSpPr/>
          <p:nvPr/>
        </p:nvSpPr>
        <p:spPr>
          <a:xfrm>
            <a:off x="7185998" y="4140201"/>
            <a:ext cx="49218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7" name="Shape 166"/>
          <p:cNvSpPr/>
          <p:nvPr/>
        </p:nvSpPr>
        <p:spPr>
          <a:xfrm>
            <a:off x="10597103" y="3184152"/>
            <a:ext cx="274099" cy="273072"/>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4" name="Shape 167"/>
          <p:cNvSpPr/>
          <p:nvPr/>
        </p:nvSpPr>
        <p:spPr>
          <a:xfrm>
            <a:off x="10504931" y="3965550"/>
            <a:ext cx="49218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13" name="Shape 167"/>
          <p:cNvSpPr/>
          <p:nvPr/>
        </p:nvSpPr>
        <p:spPr>
          <a:xfrm>
            <a:off x="5289461" y="3545751"/>
            <a:ext cx="49218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1300" dirty="0">
                <a:solidFill>
                  <a:schemeClr val="bg1"/>
                </a:solidFill>
              </a:rPr>
              <a:t>LL</a:t>
            </a:r>
            <a:endParaRPr sz="1300" dirty="0">
              <a:solidFill>
                <a:schemeClr val="bg1"/>
              </a:solidFill>
            </a:endParaRPr>
          </a:p>
        </p:txBody>
      </p:sp>
      <p:sp>
        <p:nvSpPr>
          <p:cNvPr id="14" name="Shape 167"/>
          <p:cNvSpPr/>
          <p:nvPr/>
        </p:nvSpPr>
        <p:spPr>
          <a:xfrm>
            <a:off x="6082950" y="2900558"/>
            <a:ext cx="49218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
        <p:nvSpPr>
          <p:cNvPr id="15" name="Shape 167"/>
          <p:cNvSpPr/>
          <p:nvPr/>
        </p:nvSpPr>
        <p:spPr>
          <a:xfrm>
            <a:off x="7678186" y="4241801"/>
            <a:ext cx="49218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16" name="Footer Placeholder 15"/>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3860464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
                                        <p:tgtEl>
                                          <p:spTgt spid="9"/>
                                        </p:tgtEl>
                                      </p:cBhvr>
                                    </p:animEffect>
                                    <p:set>
                                      <p:cBhvr>
                                        <p:cTn id="20" dur="1" fill="hold">
                                          <p:stCondLst>
                                            <p:cond delay="499"/>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0" nodeType="clickEffect">
                                  <p:stCondLst>
                                    <p:cond delay="0"/>
                                  </p:stCondLst>
                                  <p:childTnLst>
                                    <p:animMotion origin="layout" path="M 1.38889E-6 -3.81448E-6 L -0.01788 -0.10108 " pathEditMode="relative" rAng="0" ptsTypes="AA">
                                      <p:cBhvr>
                                        <p:cTn id="24" dur="2000" fill="hold"/>
                                        <p:tgtEl>
                                          <p:spTgt spid="4"/>
                                        </p:tgtEl>
                                        <p:attrNameLst>
                                          <p:attrName>ppt_x</p:attrName>
                                          <p:attrName>ppt_y</p:attrName>
                                        </p:attrNameLst>
                                      </p:cBhvr>
                                      <p:rCtr x="-903" y="-5066"/>
                                    </p:animMotion>
                                  </p:childTnLst>
                                </p:cTn>
                              </p:par>
                              <p:par>
                                <p:cTn id="25" presetID="42" presetClass="path" presetSubtype="0" accel="50000" decel="50000" fill="hold" grpId="0" nodeType="withEffect">
                                  <p:stCondLst>
                                    <p:cond delay="0"/>
                                  </p:stCondLst>
                                  <p:childTnLst>
                                    <p:animMotion origin="layout" path="M 1.94444E-6 1.95466E-6 L 1.94444E-6 0.08489 " pathEditMode="relative" rAng="0" ptsTypes="AA">
                                      <p:cBhvr>
                                        <p:cTn id="26" dur="2000" fill="hold"/>
                                        <p:tgtEl>
                                          <p:spTgt spid="5"/>
                                        </p:tgtEl>
                                        <p:attrNameLst>
                                          <p:attrName>ppt_x</p:attrName>
                                          <p:attrName>ppt_y</p:attrName>
                                        </p:attrNameLst>
                                      </p:cBhvr>
                                      <p:rCtr x="0" y="4233"/>
                                    </p:animMotion>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wipe(right)">
                                      <p:cBhvr>
                                        <p:cTn id="31" dur="500"/>
                                        <p:tgtEl>
                                          <p:spTgt spid="11"/>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up)">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right)">
                                      <p:cBhvr>
                                        <p:cTn id="41" dur="500"/>
                                        <p:tgtEl>
                                          <p:spTgt spid="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500"/>
                                        <p:tgtEl>
                                          <p:spTgt spid="11"/>
                                        </p:tgtEl>
                                      </p:cBhvr>
                                    </p:animEffect>
                                    <p:set>
                                      <p:cBhvr>
                                        <p:cTn id="46" dur="1" fill="hold">
                                          <p:stCondLst>
                                            <p:cond delay="499"/>
                                          </p:stCondLst>
                                        </p:cTn>
                                        <p:tgtEl>
                                          <p:spTgt spid="11"/>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8"/>
                                        </p:tgtEl>
                                      </p:cBhvr>
                                    </p:animEffect>
                                    <p:set>
                                      <p:cBhvr>
                                        <p:cTn id="49" dur="1" fill="hold">
                                          <p:stCondLst>
                                            <p:cond delay="499"/>
                                          </p:stCondLst>
                                        </p:cTn>
                                        <p:tgtEl>
                                          <p:spTgt spid="8"/>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12"/>
                                        </p:tgtEl>
                                      </p:cBhvr>
                                    </p:animEffect>
                                    <p:set>
                                      <p:cBhvr>
                                        <p:cTn id="52" dur="1" fill="hold">
                                          <p:stCondLst>
                                            <p:cond delay="499"/>
                                          </p:stCondLst>
                                        </p:cTn>
                                        <p:tgtEl>
                                          <p:spTgt spid="12"/>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0" nodeType="clickEffect">
                                  <p:stCondLst>
                                    <p:cond delay="0"/>
                                  </p:stCondLst>
                                  <p:childTnLst>
                                    <p:animMotion origin="layout" path="M 1.38889E-6 2.08189E-6 L -0.38351 2.08189E-6 " pathEditMode="relative" rAng="0" ptsTypes="AA">
                                      <p:cBhvr>
                                        <p:cTn id="56" dur="2000" fill="hold"/>
                                        <p:tgtEl>
                                          <p:spTgt spid="7"/>
                                        </p:tgtEl>
                                        <p:attrNameLst>
                                          <p:attrName>ppt_x</p:attrName>
                                          <p:attrName>ppt_y</p:attrName>
                                        </p:attrNameLst>
                                      </p:cBhvr>
                                      <p:rCtr x="-19184" y="0"/>
                                    </p:animMotion>
                                  </p:childTnLst>
                                </p:cTn>
                              </p:par>
                              <p:par>
                                <p:cTn id="57" presetID="42" presetClass="path" presetSubtype="0" accel="50000" decel="50000" fill="hold" grpId="1" nodeType="withEffect">
                                  <p:stCondLst>
                                    <p:cond delay="0"/>
                                  </p:stCondLst>
                                  <p:childTnLst>
                                    <p:animMotion origin="layout" path="M -0.01788 -0.10108 L -0.36233 -0.15475 " pathEditMode="relative" rAng="0" ptsTypes="AA">
                                      <p:cBhvr>
                                        <p:cTn id="58" dur="2000" fill="hold"/>
                                        <p:tgtEl>
                                          <p:spTgt spid="4"/>
                                        </p:tgtEl>
                                        <p:attrNameLst>
                                          <p:attrName>ppt_x</p:attrName>
                                          <p:attrName>ppt_y</p:attrName>
                                        </p:attrNameLst>
                                      </p:cBhvr>
                                      <p:rCtr x="-17222" y="-2683"/>
                                    </p:animMotion>
                                  </p:childTnLst>
                                </p:cTn>
                              </p:par>
                              <p:par>
                                <p:cTn id="59" presetID="42" presetClass="path" presetSubtype="0" accel="50000" decel="50000" fill="hold" grpId="0" nodeType="withEffect">
                                  <p:stCondLst>
                                    <p:cond delay="0"/>
                                  </p:stCondLst>
                                  <p:childTnLst>
                                    <p:animMotion origin="layout" path="M 3.61111E-6 1.08489E-6 L -0.15573 -0.08536 " pathEditMode="relative" rAng="0" ptsTypes="AA">
                                      <p:cBhvr>
                                        <p:cTn id="60" dur="2000" fill="hold"/>
                                        <p:tgtEl>
                                          <p:spTgt spid="6"/>
                                        </p:tgtEl>
                                        <p:attrNameLst>
                                          <p:attrName>ppt_x</p:attrName>
                                          <p:attrName>ppt_y</p:attrName>
                                        </p:attrNameLst>
                                      </p:cBhvr>
                                      <p:rCtr x="-7795" y="-4279"/>
                                    </p:animMotion>
                                  </p:childTnLst>
                                </p:cTn>
                              </p:par>
                              <p:par>
                                <p:cTn id="61" presetID="42" presetClass="path" presetSubtype="0" accel="50000" decel="50000" fill="hold" grpId="1" nodeType="withEffect">
                                  <p:stCondLst>
                                    <p:cond delay="0"/>
                                  </p:stCondLst>
                                  <p:childTnLst>
                                    <p:animMotion origin="layout" path="M -2.77778E-7 0.0848 L -0.16684 0.32748 " pathEditMode="relative" rAng="0" ptsTypes="AA">
                                      <p:cBhvr>
                                        <p:cTn id="62" dur="2000" fill="hold"/>
                                        <p:tgtEl>
                                          <p:spTgt spid="5"/>
                                        </p:tgtEl>
                                        <p:attrNameLst>
                                          <p:attrName>ppt_x</p:attrName>
                                          <p:attrName>ppt_y</p:attrName>
                                        </p:attrNameLst>
                                      </p:cBhvr>
                                      <p:rCtr x="-8351" y="12118"/>
                                    </p:animMotion>
                                  </p:childTnLst>
                                </p:cTn>
                              </p:par>
                            </p:childTnLst>
                          </p:cTn>
                        </p:par>
                        <p:par>
                          <p:cTn id="63" fill="hold">
                            <p:stCondLst>
                              <p:cond delay="2000"/>
                            </p:stCondLst>
                            <p:childTnLst>
                              <p:par>
                                <p:cTn id="64" presetID="1" presetClass="entr" presetSubtype="0"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childTnLst>
                                </p:cTn>
                              </p:par>
                              <p:par>
                                <p:cTn id="66" presetID="1" presetClass="entr" presetSubtype="0"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childTnLst>
                                </p:cTn>
                              </p:par>
                              <p:par>
                                <p:cTn id="68" presetID="1" presetClass="entr" presetSubtype="0" fill="hold" grpId="0" nodeType="withEffect">
                                  <p:stCondLst>
                                    <p:cond delay="0"/>
                                  </p:stCondLst>
                                  <p:childTnLst>
                                    <p:set>
                                      <p:cBhvr>
                                        <p:cTn id="69"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8" grpId="0" animBg="1"/>
      <p:bldP spid="8" grpId="1" animBg="1"/>
      <p:bldP spid="9" grpId="0" animBg="1"/>
      <p:bldP spid="9" grpId="1" animBg="1"/>
      <p:bldP spid="10" grpId="0" animBg="1"/>
      <p:bldP spid="10" grpId="1" animBg="1"/>
      <p:bldP spid="5" grpId="0" animBg="1"/>
      <p:bldP spid="5" grpId="1" animBg="1"/>
      <p:bldP spid="6" grpId="0" animBg="1"/>
      <p:bldP spid="7" grpId="0" animBg="1"/>
      <p:bldP spid="4" grpId="0" animBg="1"/>
      <p:bldP spid="4" grpId="1"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ight Arrow 15"/>
          <p:cNvSpPr/>
          <p:nvPr/>
        </p:nvSpPr>
        <p:spPr>
          <a:xfrm rot="9835019">
            <a:off x="2630428" y="3627873"/>
            <a:ext cx="3601313" cy="431252"/>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5" name="Right Arrow 14"/>
          <p:cNvSpPr/>
          <p:nvPr/>
        </p:nvSpPr>
        <p:spPr>
          <a:xfrm rot="10496599">
            <a:off x="4431600" y="4252969"/>
            <a:ext cx="3556955"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4" name="Right Arrow 13"/>
          <p:cNvSpPr/>
          <p:nvPr/>
        </p:nvSpPr>
        <p:spPr>
          <a:xfrm rot="9469024">
            <a:off x="1476497" y="4292322"/>
            <a:ext cx="4243448"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3" name="Right Arrow 12"/>
          <p:cNvSpPr/>
          <p:nvPr/>
        </p:nvSpPr>
        <p:spPr>
          <a:xfrm rot="11153864">
            <a:off x="2748247" y="2432082"/>
            <a:ext cx="3556955"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8" name="Shape 167"/>
          <p:cNvSpPr/>
          <p:nvPr/>
        </p:nvSpPr>
        <p:spPr>
          <a:xfrm>
            <a:off x="6126391" y="257339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10" name="Shape 167"/>
          <p:cNvSpPr/>
          <p:nvPr/>
        </p:nvSpPr>
        <p:spPr>
          <a:xfrm>
            <a:off x="5203258" y="3547075"/>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11" name="Shape 167"/>
          <p:cNvSpPr/>
          <p:nvPr/>
        </p:nvSpPr>
        <p:spPr>
          <a:xfrm>
            <a:off x="7597597" y="412577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2" name="Title 1"/>
          <p:cNvSpPr>
            <a:spLocks noGrp="1"/>
          </p:cNvSpPr>
          <p:nvPr>
            <p:ph type="title"/>
          </p:nvPr>
        </p:nvSpPr>
        <p:spPr/>
        <p:txBody>
          <a:bodyPr>
            <a:normAutofit fontScale="90000"/>
          </a:bodyPr>
          <a:lstStyle/>
          <a:p>
            <a:r>
              <a:rPr lang="en-US" dirty="0" smtClean="0"/>
              <a:t>Ball to Lead Left Official</a:t>
            </a:r>
            <a:endParaRPr lang="en-US" dirty="0"/>
          </a:p>
        </p:txBody>
      </p:sp>
      <p:sp>
        <p:nvSpPr>
          <p:cNvPr id="4" name="Shape 167"/>
          <p:cNvSpPr/>
          <p:nvPr/>
        </p:nvSpPr>
        <p:spPr>
          <a:xfrm>
            <a:off x="6126391" y="2573397"/>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
        <p:nvSpPr>
          <p:cNvPr id="5" name="Shape 167"/>
          <p:cNvSpPr/>
          <p:nvPr/>
        </p:nvSpPr>
        <p:spPr>
          <a:xfrm>
            <a:off x="5203258" y="3547075"/>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1200" dirty="0">
                <a:solidFill>
                  <a:schemeClr val="bg1"/>
                </a:solidFill>
              </a:rPr>
              <a:t>LL</a:t>
            </a:r>
            <a:endParaRPr sz="1200" dirty="0">
              <a:solidFill>
                <a:schemeClr val="bg1"/>
              </a:solidFill>
            </a:endParaRPr>
          </a:p>
        </p:txBody>
      </p:sp>
      <p:sp>
        <p:nvSpPr>
          <p:cNvPr id="6" name="Shape 167"/>
          <p:cNvSpPr/>
          <p:nvPr/>
        </p:nvSpPr>
        <p:spPr>
          <a:xfrm>
            <a:off x="7597597" y="4115686"/>
            <a:ext cx="464791" cy="389975"/>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7" name="Shape 166"/>
          <p:cNvSpPr/>
          <p:nvPr/>
        </p:nvSpPr>
        <p:spPr>
          <a:xfrm>
            <a:off x="5926384" y="3223887"/>
            <a:ext cx="294617" cy="28388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3" name="Footer Placeholder 2"/>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1581686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wipe(right)">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right)">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righ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right)">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13"/>
                                        </p:tgtEl>
                                      </p:cBhvr>
                                    </p:animEffect>
                                    <p:set>
                                      <p:cBhvr>
                                        <p:cTn id="41" dur="1" fill="hold">
                                          <p:stCondLst>
                                            <p:cond delay="499"/>
                                          </p:stCondLst>
                                        </p:cTn>
                                        <p:tgtEl>
                                          <p:spTgt spid="13"/>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16"/>
                                        </p:tgtEl>
                                      </p:cBhvr>
                                    </p:animEffect>
                                    <p:set>
                                      <p:cBhvr>
                                        <p:cTn id="44" dur="1" fill="hold">
                                          <p:stCondLst>
                                            <p:cond delay="499"/>
                                          </p:stCondLst>
                                        </p:cTn>
                                        <p:tgtEl>
                                          <p:spTgt spid="16"/>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14"/>
                                        </p:tgtEl>
                                      </p:cBhvr>
                                    </p:animEffect>
                                    <p:set>
                                      <p:cBhvr>
                                        <p:cTn id="47" dur="1" fill="hold">
                                          <p:stCondLst>
                                            <p:cond delay="499"/>
                                          </p:stCondLst>
                                        </p:cTn>
                                        <p:tgtEl>
                                          <p:spTgt spid="14"/>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5"/>
                                        </p:tgtEl>
                                      </p:cBhvr>
                                    </p:animEffect>
                                    <p:set>
                                      <p:cBhvr>
                                        <p:cTn id="50" dur="1" fill="hold">
                                          <p:stCondLst>
                                            <p:cond delay="499"/>
                                          </p:stCondLst>
                                        </p:cTn>
                                        <p:tgtEl>
                                          <p:spTgt spid="15"/>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0" nodeType="clickEffect">
                                  <p:stCondLst>
                                    <p:cond delay="0"/>
                                  </p:stCondLst>
                                  <p:childTnLst>
                                    <p:animMotion origin="layout" path="M -5.55556E-7 8.15318E-7 L -0.2691 0.14144 " pathEditMode="relative" rAng="0" ptsTypes="AA">
                                      <p:cBhvr>
                                        <p:cTn id="54" dur="2000" fill="hold"/>
                                        <p:tgtEl>
                                          <p:spTgt spid="7"/>
                                        </p:tgtEl>
                                        <p:attrNameLst>
                                          <p:attrName>ppt_x</p:attrName>
                                          <p:attrName>ppt_y</p:attrName>
                                        </p:attrNameLst>
                                      </p:cBhvr>
                                      <p:rCtr x="-13455" y="7072"/>
                                    </p:animMotion>
                                  </p:childTnLst>
                                </p:cTn>
                              </p:par>
                              <p:par>
                                <p:cTn id="55" presetID="42" presetClass="path" presetSubtype="0" accel="50000" decel="50000" fill="hold" grpId="1" nodeType="withEffect">
                                  <p:stCondLst>
                                    <p:cond delay="0"/>
                                  </p:stCondLst>
                                  <p:childTnLst>
                                    <p:animMotion origin="layout" path="M -3.33333E-6 3.9407E-6 L -0.30416 0.22112 " pathEditMode="relative" rAng="0" ptsTypes="AA">
                                      <p:cBhvr>
                                        <p:cTn id="56" dur="2000" fill="hold"/>
                                        <p:tgtEl>
                                          <p:spTgt spid="10"/>
                                        </p:tgtEl>
                                        <p:attrNameLst>
                                          <p:attrName>ppt_x</p:attrName>
                                          <p:attrName>ppt_y</p:attrName>
                                        </p:attrNameLst>
                                      </p:cBhvr>
                                      <p:rCtr x="-15208" y="11056"/>
                                    </p:animMotion>
                                  </p:childTnLst>
                                </p:cTn>
                              </p:par>
                              <p:par>
                                <p:cTn id="57" presetID="42" presetClass="path" presetSubtype="0" accel="50000" decel="50000" fill="hold" grpId="1" nodeType="withEffect">
                                  <p:stCondLst>
                                    <p:cond delay="0"/>
                                  </p:stCondLst>
                                  <p:childTnLst>
                                    <p:animMotion origin="layout" path="M 2.77778E-6 4.56396E-6 L -0.31216 -0.04072 " pathEditMode="relative" rAng="0" ptsTypes="AA">
                                      <p:cBhvr>
                                        <p:cTn id="58" dur="2000" fill="hold"/>
                                        <p:tgtEl>
                                          <p:spTgt spid="8"/>
                                        </p:tgtEl>
                                        <p:attrNameLst>
                                          <p:attrName>ppt_x</p:attrName>
                                          <p:attrName>ppt_y</p:attrName>
                                        </p:attrNameLst>
                                      </p:cBhvr>
                                      <p:rCtr x="-15608" y="-2036"/>
                                    </p:animMotion>
                                  </p:childTnLst>
                                </p:cTn>
                              </p:par>
                              <p:par>
                                <p:cTn id="59" presetID="42" presetClass="path" presetSubtype="0" accel="50000" decel="50000" fill="hold" grpId="1" nodeType="withEffect">
                                  <p:stCondLst>
                                    <p:cond delay="0"/>
                                  </p:stCondLst>
                                  <p:childTnLst>
                                    <p:animMotion origin="layout" path="M -4.16667E-6 2.54394E-6 L -0.27343 0.03453 " pathEditMode="relative" rAng="0" ptsTypes="AA">
                                      <p:cBhvr>
                                        <p:cTn id="60" dur="2000" fill="hold"/>
                                        <p:tgtEl>
                                          <p:spTgt spid="11"/>
                                        </p:tgtEl>
                                        <p:attrNameLst>
                                          <p:attrName>ppt_x</p:attrName>
                                          <p:attrName>ppt_y</p:attrName>
                                        </p:attrNameLst>
                                      </p:cBhvr>
                                      <p:rCtr x="-13681" y="17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6" grpId="1" animBg="1"/>
      <p:bldP spid="15" grpId="0" animBg="1"/>
      <p:bldP spid="15" grpId="1" animBg="1"/>
      <p:bldP spid="14" grpId="0" animBg="1"/>
      <p:bldP spid="14" grpId="1" animBg="1"/>
      <p:bldP spid="13" grpId="0" animBg="1"/>
      <p:bldP spid="13" grpId="1" animBg="1"/>
      <p:bldP spid="8" grpId="0" animBg="1"/>
      <p:bldP spid="8" grpId="1" animBg="1"/>
      <p:bldP spid="10" grpId="0" animBg="1"/>
      <p:bldP spid="10" grpId="1" animBg="1"/>
      <p:bldP spid="11" grpId="0" animBg="1"/>
      <p:bldP spid="11" grpId="1" animBg="1"/>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Arrow 12"/>
          <p:cNvSpPr/>
          <p:nvPr/>
        </p:nvSpPr>
        <p:spPr>
          <a:xfrm>
            <a:off x="6372042" y="2771883"/>
            <a:ext cx="3553972"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2" name="Right Arrow 11"/>
          <p:cNvSpPr/>
          <p:nvPr/>
        </p:nvSpPr>
        <p:spPr>
          <a:xfrm rot="3608338">
            <a:off x="5282257" y="3917256"/>
            <a:ext cx="1067177" cy="595813"/>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Right Arrow 10"/>
          <p:cNvSpPr/>
          <p:nvPr/>
        </p:nvSpPr>
        <p:spPr>
          <a:xfrm rot="767154">
            <a:off x="7941201" y="4504527"/>
            <a:ext cx="2665440" cy="446860"/>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0" name="Right Arrow 9"/>
          <p:cNvSpPr/>
          <p:nvPr/>
        </p:nvSpPr>
        <p:spPr>
          <a:xfrm rot="2550792">
            <a:off x="5785076" y="4074644"/>
            <a:ext cx="2649272" cy="473821"/>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7" name="Shape 168"/>
          <p:cNvSpPr/>
          <p:nvPr/>
        </p:nvSpPr>
        <p:spPr>
          <a:xfrm>
            <a:off x="6219998" y="2715493"/>
            <a:ext cx="471836"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sp>
        <p:nvSpPr>
          <p:cNvPr id="8" name="Shape 168"/>
          <p:cNvSpPr/>
          <p:nvPr/>
        </p:nvSpPr>
        <p:spPr>
          <a:xfrm>
            <a:off x="5286710" y="3551548"/>
            <a:ext cx="471836"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T</a:t>
            </a:r>
            <a:endParaRPr sz="2700" dirty="0">
              <a:solidFill>
                <a:schemeClr val="bg1"/>
              </a:solidFill>
            </a:endParaRPr>
          </a:p>
        </p:txBody>
      </p:sp>
      <p:sp>
        <p:nvSpPr>
          <p:cNvPr id="9" name="Shape 168"/>
          <p:cNvSpPr/>
          <p:nvPr/>
        </p:nvSpPr>
        <p:spPr>
          <a:xfrm>
            <a:off x="7620001" y="4158466"/>
            <a:ext cx="471836"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2" name="Title 1"/>
          <p:cNvSpPr>
            <a:spLocks noGrp="1"/>
          </p:cNvSpPr>
          <p:nvPr>
            <p:ph type="title"/>
          </p:nvPr>
        </p:nvSpPr>
        <p:spPr/>
        <p:txBody>
          <a:bodyPr>
            <a:normAutofit fontScale="90000"/>
          </a:bodyPr>
          <a:lstStyle/>
          <a:p>
            <a:r>
              <a:rPr lang="en-US" dirty="0" smtClean="0"/>
              <a:t>Ball to Wing Official</a:t>
            </a:r>
            <a:endParaRPr lang="en-US" dirty="0"/>
          </a:p>
        </p:txBody>
      </p:sp>
      <p:sp>
        <p:nvSpPr>
          <p:cNvPr id="3" name="Shape 167"/>
          <p:cNvSpPr/>
          <p:nvPr/>
        </p:nvSpPr>
        <p:spPr>
          <a:xfrm>
            <a:off x="5291151" y="3547076"/>
            <a:ext cx="471837" cy="426497"/>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1200" dirty="0">
                <a:solidFill>
                  <a:schemeClr val="bg1"/>
                </a:solidFill>
              </a:rPr>
              <a:t>LL</a:t>
            </a:r>
            <a:endParaRPr sz="1200" dirty="0">
              <a:solidFill>
                <a:schemeClr val="bg1"/>
              </a:solidFill>
            </a:endParaRPr>
          </a:p>
        </p:txBody>
      </p:sp>
      <p:sp>
        <p:nvSpPr>
          <p:cNvPr id="4" name="Shape 168"/>
          <p:cNvSpPr/>
          <p:nvPr/>
        </p:nvSpPr>
        <p:spPr>
          <a:xfrm>
            <a:off x="6224440" y="2715493"/>
            <a:ext cx="471837" cy="426497"/>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F</a:t>
            </a:r>
            <a:endParaRPr sz="2700" dirty="0">
              <a:solidFill>
                <a:schemeClr val="bg1"/>
              </a:solidFill>
            </a:endParaRPr>
          </a:p>
        </p:txBody>
      </p:sp>
      <p:sp>
        <p:nvSpPr>
          <p:cNvPr id="5" name="Shape 168"/>
          <p:cNvSpPr/>
          <p:nvPr/>
        </p:nvSpPr>
        <p:spPr>
          <a:xfrm>
            <a:off x="7620000" y="4167008"/>
            <a:ext cx="471837" cy="426497"/>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W</a:t>
            </a:r>
            <a:endParaRPr sz="2700" dirty="0">
              <a:solidFill>
                <a:schemeClr val="bg1"/>
              </a:solidFill>
            </a:endParaRPr>
          </a:p>
        </p:txBody>
      </p:sp>
      <p:sp>
        <p:nvSpPr>
          <p:cNvPr id="6" name="Shape 166"/>
          <p:cNvSpPr/>
          <p:nvPr/>
        </p:nvSpPr>
        <p:spPr>
          <a:xfrm>
            <a:off x="5994401" y="3241786"/>
            <a:ext cx="342156" cy="28211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67732" tIns="67732" rIns="67732" bIns="67732" anchor="ctr"/>
          <a:lstStyle/>
          <a:p>
            <a:pPr>
              <a:defRPr sz="2100" b="1">
                <a:latin typeface="Helvetica"/>
                <a:ea typeface="Helvetica"/>
                <a:cs typeface="Helvetica"/>
                <a:sym typeface="Helvetica"/>
              </a:defRPr>
            </a:pPr>
            <a:endParaRPr/>
          </a:p>
        </p:txBody>
      </p:sp>
      <p:sp>
        <p:nvSpPr>
          <p:cNvPr id="14" name="Footer Placeholder 13"/>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363077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up)">
                                      <p:cBhvr>
                                        <p:cTn id="21" dur="500"/>
                                        <p:tgtEl>
                                          <p:spTgt spid="1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left)">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500"/>
                                        <p:tgtEl>
                                          <p:spTgt spid="10"/>
                                        </p:tgtEl>
                                      </p:cBhvr>
                                    </p:animEffect>
                                    <p:set>
                                      <p:cBhvr>
                                        <p:cTn id="41" dur="1" fill="hold">
                                          <p:stCondLst>
                                            <p:cond delay="499"/>
                                          </p:stCondLst>
                                        </p:cTn>
                                        <p:tgtEl>
                                          <p:spTgt spid="10"/>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11"/>
                                        </p:tgtEl>
                                      </p:cBhvr>
                                    </p:animEffect>
                                    <p:set>
                                      <p:cBhvr>
                                        <p:cTn id="44" dur="1" fill="hold">
                                          <p:stCondLst>
                                            <p:cond delay="499"/>
                                          </p:stCondLst>
                                        </p:cTn>
                                        <p:tgtEl>
                                          <p:spTgt spid="11"/>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12"/>
                                        </p:tgtEl>
                                      </p:cBhvr>
                                    </p:animEffect>
                                    <p:set>
                                      <p:cBhvr>
                                        <p:cTn id="47" dur="1" fill="hold">
                                          <p:stCondLst>
                                            <p:cond delay="499"/>
                                          </p:stCondLst>
                                        </p:cTn>
                                        <p:tgtEl>
                                          <p:spTgt spid="12"/>
                                        </p:tgtEl>
                                        <p:attrNameLst>
                                          <p:attrName>style.visibility</p:attrName>
                                        </p:attrNameLst>
                                      </p:cBhvr>
                                      <p:to>
                                        <p:strVal val="hidden"/>
                                      </p:to>
                                    </p:set>
                                  </p:childTnLst>
                                </p:cTn>
                              </p:par>
                              <p:par>
                                <p:cTn id="48" presetID="10" presetClass="exit" presetSubtype="0" fill="hold" grpId="1" nodeType="withEffect">
                                  <p:stCondLst>
                                    <p:cond delay="0"/>
                                  </p:stCondLst>
                                  <p:childTnLst>
                                    <p:animEffect transition="out" filter="fade">
                                      <p:cBhvr>
                                        <p:cTn id="49" dur="500"/>
                                        <p:tgtEl>
                                          <p:spTgt spid="13"/>
                                        </p:tgtEl>
                                      </p:cBhvr>
                                    </p:animEffect>
                                    <p:set>
                                      <p:cBhvr>
                                        <p:cTn id="50" dur="1" fill="hold">
                                          <p:stCondLst>
                                            <p:cond delay="499"/>
                                          </p:stCondLst>
                                        </p:cTn>
                                        <p:tgtEl>
                                          <p:spTgt spid="13"/>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42" presetClass="path" presetSubtype="0" accel="50000" decel="50000" fill="hold" grpId="0" nodeType="clickEffect">
                                  <p:stCondLst>
                                    <p:cond delay="0"/>
                                  </p:stCondLst>
                                  <p:childTnLst>
                                    <p:animMotion origin="layout" path="M 8.33333E-7 1.3218E-6 L 0.1526 0.25726 " pathEditMode="relative" rAng="0" ptsTypes="AA">
                                      <p:cBhvr>
                                        <p:cTn id="54" dur="2000" fill="hold"/>
                                        <p:tgtEl>
                                          <p:spTgt spid="6"/>
                                        </p:tgtEl>
                                        <p:attrNameLst>
                                          <p:attrName>ppt_x</p:attrName>
                                          <p:attrName>ppt_y</p:attrName>
                                        </p:attrNameLst>
                                      </p:cBhvr>
                                      <p:rCtr x="7622" y="12847"/>
                                    </p:animMotion>
                                  </p:childTnLst>
                                </p:cTn>
                              </p:par>
                              <p:par>
                                <p:cTn id="55" presetID="42" presetClass="path" presetSubtype="0" accel="50000" decel="50000" fill="hold" grpId="1" nodeType="withEffect">
                                  <p:stCondLst>
                                    <p:cond delay="0"/>
                                  </p:stCondLst>
                                  <p:childTnLst>
                                    <p:animMotion origin="layout" path="M 3.33333E-6 2.54394E-6 L 0.23333 0.0888 " pathEditMode="relative" rAng="0" ptsTypes="AA">
                                      <p:cBhvr>
                                        <p:cTn id="56" dur="2000" fill="hold"/>
                                        <p:tgtEl>
                                          <p:spTgt spid="9"/>
                                        </p:tgtEl>
                                        <p:attrNameLst>
                                          <p:attrName>ppt_x</p:attrName>
                                          <p:attrName>ppt_y</p:attrName>
                                        </p:attrNameLst>
                                      </p:cBhvr>
                                      <p:rCtr x="11667" y="4440"/>
                                    </p:animMotion>
                                  </p:childTnLst>
                                </p:cTn>
                              </p:par>
                              <p:par>
                                <p:cTn id="57" presetID="42" presetClass="path" presetSubtype="0" accel="50000" decel="50000" fill="hold" grpId="1" nodeType="withEffect">
                                  <p:stCondLst>
                                    <p:cond delay="0"/>
                                  </p:stCondLst>
                                  <p:childTnLst>
                                    <p:animMotion origin="layout" path="M 4.72222E-6 -4.31182E-6 L 0.29097 -4.31182E-6 " pathEditMode="relative" rAng="0" ptsTypes="AA">
                                      <p:cBhvr>
                                        <p:cTn id="58" dur="2000" fill="hold"/>
                                        <p:tgtEl>
                                          <p:spTgt spid="7"/>
                                        </p:tgtEl>
                                        <p:attrNameLst>
                                          <p:attrName>ppt_x</p:attrName>
                                          <p:attrName>ppt_y</p:attrName>
                                        </p:attrNameLst>
                                      </p:cBhvr>
                                      <p:rCtr x="14549" y="0"/>
                                    </p:animMotion>
                                  </p:childTnLst>
                                </p:cTn>
                              </p:par>
                              <p:par>
                                <p:cTn id="59" presetID="42" presetClass="path" presetSubtype="0" accel="50000" decel="50000" fill="hold" grpId="1" nodeType="withEffect">
                                  <p:stCondLst>
                                    <p:cond delay="0"/>
                                  </p:stCondLst>
                                  <p:childTnLst>
                                    <p:animMotion origin="layout" path="M -2.77778E-6 9.25283E-7 L 0.05365 0.13023 " pathEditMode="relative" rAng="0" ptsTypes="AA">
                                      <p:cBhvr>
                                        <p:cTn id="60" dur="2000" fill="hold"/>
                                        <p:tgtEl>
                                          <p:spTgt spid="8"/>
                                        </p:tgtEl>
                                        <p:attrNameLst>
                                          <p:attrName>ppt_x</p:attrName>
                                          <p:attrName>ppt_y</p:attrName>
                                        </p:attrNameLst>
                                      </p:cBhvr>
                                      <p:rCtr x="2674" y="6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2" grpId="0" animBg="1"/>
      <p:bldP spid="12" grpId="1" animBg="1"/>
      <p:bldP spid="11" grpId="0" animBg="1"/>
      <p:bldP spid="11" grpId="1" animBg="1"/>
      <p:bldP spid="10" grpId="0" animBg="1"/>
      <p:bldP spid="10" grpId="1" animBg="1"/>
      <p:bldP spid="7" grpId="0" animBg="1"/>
      <p:bldP spid="7" grpId="1" animBg="1"/>
      <p:bldP spid="8" grpId="0" animBg="1"/>
      <p:bldP spid="8" grpId="1" animBg="1"/>
      <p:bldP spid="9" grpId="0" animBg="1"/>
      <p:bldP spid="9" grpId="1" animBg="1"/>
      <p:bldP spid="3" grpId="0" animBg="1"/>
      <p:bldP spid="4" grpId="0" animBg="1"/>
      <p:bldP spid="5"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73274">
            <a:off x="2428018" y="2929198"/>
            <a:ext cx="1333735"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11" name="Right Arrow 10"/>
          <p:cNvSpPr/>
          <p:nvPr/>
        </p:nvSpPr>
        <p:spPr>
          <a:xfrm rot="9792687">
            <a:off x="9381353" y="2430434"/>
            <a:ext cx="2677628" cy="431252"/>
          </a:xfrm>
          <a:prstGeom prst="rightArrow">
            <a:avLst/>
          </a:prstGeom>
          <a:solidFill>
            <a:srgbClr val="FFFF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9" name="Right Arrow 8"/>
          <p:cNvSpPr/>
          <p:nvPr/>
        </p:nvSpPr>
        <p:spPr>
          <a:xfrm rot="9477551">
            <a:off x="6475048" y="1380771"/>
            <a:ext cx="4615125" cy="431252"/>
          </a:xfrm>
          <a:prstGeom prst="rightArrow">
            <a:avLst/>
          </a:prstGeom>
          <a:solidFill>
            <a:srgbClr val="C00000">
              <a:alpha val="69804"/>
            </a:srgb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lIns="121917" tIns="60958" rIns="121917" bIns="60958" rtlCol="0" anchor="ctr"/>
          <a:lstStyle/>
          <a:p>
            <a:pPr algn="ctr"/>
            <a:endParaRPr lang="en-US"/>
          </a:p>
        </p:txBody>
      </p:sp>
      <p:sp>
        <p:nvSpPr>
          <p:cNvPr id="3" name="Title 2"/>
          <p:cNvSpPr>
            <a:spLocks noGrp="1"/>
          </p:cNvSpPr>
          <p:nvPr>
            <p:ph type="title"/>
          </p:nvPr>
        </p:nvSpPr>
        <p:spPr/>
        <p:txBody>
          <a:bodyPr>
            <a:normAutofit fontScale="90000"/>
          </a:bodyPr>
          <a:lstStyle/>
          <a:p>
            <a:r>
              <a:rPr lang="en-US" dirty="0" smtClean="0"/>
              <a:t>Crease Play</a:t>
            </a:r>
            <a:endParaRPr lang="en-US" dirty="0"/>
          </a:p>
        </p:txBody>
      </p:sp>
      <p:cxnSp>
        <p:nvCxnSpPr>
          <p:cNvPr id="7" name="Straight Connector 6"/>
          <p:cNvCxnSpPr/>
          <p:nvPr/>
        </p:nvCxnSpPr>
        <p:spPr>
          <a:xfrm>
            <a:off x="-258619" y="3530600"/>
            <a:ext cx="13066376" cy="0"/>
          </a:xfrm>
          <a:prstGeom prst="line">
            <a:avLst/>
          </a:prstGeom>
          <a:ln>
            <a:solidFill>
              <a:srgbClr val="FFFF00">
                <a:alpha val="50196"/>
              </a:srgbClr>
            </a:solidFill>
            <a:prstDash val="dash"/>
          </a:ln>
        </p:spPr>
        <p:style>
          <a:lnRef idx="2">
            <a:schemeClr val="accent6"/>
          </a:lnRef>
          <a:fillRef idx="0">
            <a:schemeClr val="accent6"/>
          </a:fillRef>
          <a:effectRef idx="1">
            <a:schemeClr val="accent6"/>
          </a:effectRef>
          <a:fontRef idx="minor">
            <a:schemeClr val="tx1"/>
          </a:fontRef>
        </p:style>
      </p:cxnSp>
      <p:sp>
        <p:nvSpPr>
          <p:cNvPr id="4" name="Shape 167"/>
          <p:cNvSpPr/>
          <p:nvPr/>
        </p:nvSpPr>
        <p:spPr>
          <a:xfrm>
            <a:off x="2210227" y="2819401"/>
            <a:ext cx="43192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L</a:t>
            </a:r>
            <a:endParaRPr sz="2700" dirty="0">
              <a:solidFill>
                <a:schemeClr val="bg1"/>
              </a:solidFill>
            </a:endParaRPr>
          </a:p>
        </p:txBody>
      </p:sp>
      <p:sp>
        <p:nvSpPr>
          <p:cNvPr id="5" name="Shape 167"/>
          <p:cNvSpPr/>
          <p:nvPr/>
        </p:nvSpPr>
        <p:spPr>
          <a:xfrm>
            <a:off x="11632269" y="2052953"/>
            <a:ext cx="431928" cy="419799"/>
          </a:xfrm>
          <a:prstGeom prst="ellipse">
            <a:avLst/>
          </a:prstGeom>
          <a:solidFill>
            <a:srgbClr val="FFFFFF"/>
          </a:solidFill>
          <a:ln>
            <a:solidFill>
              <a:srgbClr val="000000"/>
            </a:solidFill>
            <a:miter lim="400000"/>
          </a:ln>
          <a:effectLst>
            <a:outerShdw blurRad="63500" dist="25400" dir="5400000" rotWithShape="0">
              <a:srgbClr val="000000">
                <a:alpha val="20000"/>
              </a:srgbClr>
            </a:outerShdw>
          </a:effectLst>
          <a:extLst>
            <a:ext uri="{C572A759-6A51-4108-AA02-DFA0A04FC94B}">
              <ma14:wrappingTextBoxFlag xmlns="" xmlns:ma14="http://schemas.microsoft.com/office/mac/drawingml/2011/main" val="1"/>
            </a:ext>
          </a:extLst>
        </p:spPr>
        <p:txBody>
          <a:bodyPr lIns="67732" tIns="67732" rIns="67732" bIns="67732" anchor="ctr"/>
          <a:lstStyle>
            <a:lvl1pPr>
              <a:defRPr sz="2100" b="1">
                <a:latin typeface="Helvetica"/>
                <a:ea typeface="Helvetica"/>
                <a:cs typeface="Helvetica"/>
                <a:sym typeface="Helvetica"/>
              </a:defRPr>
            </a:lvl1pPr>
          </a:lstStyle>
          <a:p>
            <a:pPr algn="ctr"/>
            <a:r>
              <a:rPr lang="en-US" sz="2700" dirty="0">
                <a:solidFill>
                  <a:schemeClr val="bg1"/>
                </a:solidFill>
              </a:rPr>
              <a:t>S</a:t>
            </a:r>
            <a:endParaRPr sz="2700" dirty="0">
              <a:solidFill>
                <a:schemeClr val="bg1"/>
              </a:solidFill>
            </a:endParaRPr>
          </a:p>
        </p:txBody>
      </p:sp>
      <p:grpSp>
        <p:nvGrpSpPr>
          <p:cNvPr id="13" name="Group 12"/>
          <p:cNvGrpSpPr/>
          <p:nvPr/>
        </p:nvGrpSpPr>
        <p:grpSpPr>
          <a:xfrm>
            <a:off x="10697153" y="380569"/>
            <a:ext cx="478848" cy="616499"/>
            <a:chOff x="5636027" y="2814613"/>
            <a:chExt cx="359136" cy="616498"/>
          </a:xfrm>
        </p:grpSpPr>
        <p:sp>
          <p:nvSpPr>
            <p:cNvPr id="10" name="Shape 161"/>
            <p:cNvSpPr/>
            <p:nvPr/>
          </p:nvSpPr>
          <p:spPr>
            <a:xfrm>
              <a:off x="5636027" y="3048000"/>
              <a:ext cx="261921" cy="383111"/>
            </a:xfrm>
            <a:prstGeom prst="rect">
              <a:avLst/>
            </a:prstGeom>
            <a:solidFill>
              <a:srgbClr val="C00000"/>
            </a:solidFill>
            <a:ln>
              <a:solidFill>
                <a:srgbClr val="000000"/>
              </a:solidFill>
              <a:miter lim="400000"/>
            </a:ln>
            <a:effectLst>
              <a:outerShdw blurRad="63500" dist="25400" dir="5400000" rotWithShape="0">
                <a:srgbClr val="000000">
                  <a:alpha val="50000"/>
                </a:srgbClr>
              </a:outerShdw>
            </a:effectLst>
            <a:extLst>
              <a:ext uri="{C572A759-6A51-4108-AA02-DFA0A04FC94B}">
                <ma14:wrappingTextBoxFlag xmlns="" xmlns:ma14="http://schemas.microsoft.com/office/mac/drawingml/2011/main" val="1"/>
              </a:ext>
            </a:extLst>
          </p:spPr>
          <p:txBody>
            <a:bodyPr lIns="50800" tIns="50800" rIns="50800" bIns="50800" anchor="ctr"/>
            <a:lstStyle>
              <a:lvl1pPr>
                <a:defRPr sz="2100" b="1">
                  <a:solidFill>
                    <a:srgbClr val="FFFFFF"/>
                  </a:solidFill>
                  <a:latin typeface="Helvetica"/>
                  <a:ea typeface="Helvetica"/>
                  <a:cs typeface="Helvetica"/>
                  <a:sym typeface="Helvetica"/>
                </a:defRPr>
              </a:lvl1pPr>
            </a:lstStyle>
            <a:p>
              <a:pPr algn="ctr"/>
              <a:r>
                <a:rPr sz="2400" dirty="0"/>
                <a:t>M</a:t>
              </a:r>
            </a:p>
          </p:txBody>
        </p:sp>
        <p:sp>
          <p:nvSpPr>
            <p:cNvPr id="12" name="Shape 166"/>
            <p:cNvSpPr/>
            <p:nvPr/>
          </p:nvSpPr>
          <p:spPr>
            <a:xfrm>
              <a:off x="5761821" y="2814613"/>
              <a:ext cx="233342" cy="300013"/>
            </a:xfrm>
            <a:prstGeom prst="ellipse">
              <a:avLst/>
            </a:prstGeom>
            <a:solidFill>
              <a:srgbClr val="DCDEE0"/>
            </a:solidFill>
            <a:ln>
              <a:solidFill>
                <a:srgbClr val="000000"/>
              </a:solidFill>
              <a:miter lim="400000"/>
            </a:ln>
            <a:effectLst>
              <a:outerShdw blurRad="63500" dist="25400" dir="5400000" rotWithShape="0">
                <a:srgbClr val="000000">
                  <a:alpha val="20000"/>
                </a:srgbClr>
              </a:outerShdw>
            </a:effectLst>
          </p:spPr>
          <p:txBody>
            <a:bodyPr lIns="50800" tIns="50800" rIns="50800" bIns="50800" anchor="ctr"/>
            <a:lstStyle/>
            <a:p>
              <a:pPr>
                <a:defRPr sz="2100" b="1">
                  <a:latin typeface="Helvetica"/>
                  <a:ea typeface="Helvetica"/>
                  <a:cs typeface="Helvetica"/>
                  <a:sym typeface="Helvetica"/>
                </a:defRPr>
              </a:pPr>
              <a:endParaRPr/>
            </a:p>
          </p:txBody>
        </p:sp>
      </p:grpSp>
      <p:sp>
        <p:nvSpPr>
          <p:cNvPr id="2" name="Footer Placeholder 1"/>
          <p:cNvSpPr>
            <a:spLocks noGrp="1"/>
          </p:cNvSpPr>
          <p:nvPr>
            <p:ph type="ftr" sz="quarter" idx="3"/>
          </p:nvPr>
        </p:nvSpPr>
        <p:spPr/>
        <p:txBody>
          <a:bodyPr/>
          <a:lstStyle/>
          <a:p>
            <a:r>
              <a:rPr lang="en-US" smtClean="0"/>
              <a:t>USLACROSSE.ARBITERSPORTS.COM | USLACROSSE.ORG</a:t>
            </a:r>
            <a:endParaRPr lang="en-US" dirty="0" smtClean="0"/>
          </a:p>
        </p:txBody>
      </p:sp>
    </p:spTree>
    <p:extLst>
      <p:ext uri="{BB962C8B-B14F-4D97-AF65-F5344CB8AC3E}">
        <p14:creationId xmlns:p14="http://schemas.microsoft.com/office/powerpoint/2010/main" val="36223530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righ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9"/>
                                        </p:tgtEl>
                                      </p:cBhvr>
                                    </p:animEffect>
                                    <p:set>
                                      <p:cBhvr>
                                        <p:cTn id="22" dur="1" fill="hold">
                                          <p:stCondLst>
                                            <p:cond delay="499"/>
                                          </p:stCondLst>
                                        </p:cTn>
                                        <p:tgtEl>
                                          <p:spTgt spid="9"/>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11"/>
                                        </p:tgtEl>
                                      </p:cBhvr>
                                    </p:animEffect>
                                    <p:set>
                                      <p:cBhvr>
                                        <p:cTn id="25" dur="1" fill="hold">
                                          <p:stCondLst>
                                            <p:cond delay="499"/>
                                          </p:stCondLst>
                                        </p:cTn>
                                        <p:tgtEl>
                                          <p:spTgt spid="11"/>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4"/>
                                        </p:tgtEl>
                                      </p:cBhvr>
                                    </p:animEffect>
                                    <p:set>
                                      <p:cBhvr>
                                        <p:cTn id="28" dur="1" fill="hold">
                                          <p:stCondLst>
                                            <p:cond delay="499"/>
                                          </p:stCondLst>
                                        </p:cTn>
                                        <p:tgtEl>
                                          <p:spTgt spid="14"/>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42" presetClass="path" presetSubtype="0" accel="50000" decel="50000" fill="hold" nodeType="clickEffect">
                                  <p:stCondLst>
                                    <p:cond delay="0"/>
                                  </p:stCondLst>
                                  <p:childTnLst>
                                    <p:animMotion origin="layout" path="M -4.44444E-6 -5.99135E-7 L -0.34236 0.2517 " pathEditMode="relative" rAng="0" ptsTypes="AA">
                                      <p:cBhvr>
                                        <p:cTn id="32" dur="2000" fill="hold"/>
                                        <p:tgtEl>
                                          <p:spTgt spid="13"/>
                                        </p:tgtEl>
                                        <p:attrNameLst>
                                          <p:attrName>ppt_x</p:attrName>
                                          <p:attrName>ppt_y</p:attrName>
                                        </p:attrNameLst>
                                      </p:cBhvr>
                                      <p:rCtr x="-17118" y="12569"/>
                                    </p:animMotion>
                                  </p:childTnLst>
                                </p:cTn>
                              </p:par>
                              <p:par>
                                <p:cTn id="33" presetID="42" presetClass="path" presetSubtype="0" accel="50000" decel="50000" fill="hold" grpId="0" nodeType="withEffect">
                                  <p:stCondLst>
                                    <p:cond delay="0"/>
                                  </p:stCondLst>
                                  <p:childTnLst>
                                    <p:animMotion origin="layout" path="M 5E-6 4.13833E-6 L 0.11042 0.02775 " pathEditMode="relative" rAng="0" ptsTypes="AA">
                                      <p:cBhvr>
                                        <p:cTn id="34" dur="2000" fill="hold"/>
                                        <p:tgtEl>
                                          <p:spTgt spid="4"/>
                                        </p:tgtEl>
                                        <p:attrNameLst>
                                          <p:attrName>ppt_x</p:attrName>
                                          <p:attrName>ppt_y</p:attrName>
                                        </p:attrNameLst>
                                      </p:cBhvr>
                                      <p:rCtr x="5521" y="1388"/>
                                    </p:animMotion>
                                  </p:childTnLst>
                                </p:cTn>
                              </p:par>
                              <p:par>
                                <p:cTn id="35" presetID="42" presetClass="path" presetSubtype="0" accel="50000" decel="50000" fill="hold" grpId="0" nodeType="withEffect">
                                  <p:stCondLst>
                                    <p:cond delay="0"/>
                                  </p:stCondLst>
                                  <p:childTnLst>
                                    <p:animMotion origin="layout" path="M 5E-6 -2.063E-6 L -0.19688 0.11087 " pathEditMode="relative" rAng="0" ptsTypes="AA">
                                      <p:cBhvr>
                                        <p:cTn id="36" dur="2000" fill="hold"/>
                                        <p:tgtEl>
                                          <p:spTgt spid="5"/>
                                        </p:tgtEl>
                                        <p:attrNameLst>
                                          <p:attrName>ppt_x</p:attrName>
                                          <p:attrName>ppt_y</p:attrName>
                                        </p:attrNameLst>
                                      </p:cBhvr>
                                      <p:rCtr x="-9844" y="55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1" grpId="0" animBg="1"/>
      <p:bldP spid="11" grpId="1" animBg="1"/>
      <p:bldP spid="9" grpId="0" animBg="1"/>
      <p:bldP spid="9" grpId="1" animBg="1"/>
      <p:bldP spid="4" grpId="0" animBg="1"/>
      <p:bldP spid="5" grpId="0" animBg="1"/>
    </p:bldLst>
  </p:timing>
</p:sld>
</file>

<file path=ppt/theme/theme1.xml><?xml version="1.0" encoding="utf-8"?>
<a:theme xmlns:a="http://schemas.openxmlformats.org/drawingml/2006/main" name="2017-MOE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2016-MOEP</Template>
  <TotalTime>602</TotalTime>
  <Words>1965</Words>
  <Application>Microsoft Office PowerPoint</Application>
  <PresentationFormat>Widescreen</PresentationFormat>
  <Paragraphs>268</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 New</vt:lpstr>
      <vt:lpstr>Helvetica</vt:lpstr>
      <vt:lpstr>Wingdings</vt:lpstr>
      <vt:lpstr>2017-MOEP</vt:lpstr>
      <vt:lpstr>Three-Person Mechanics</vt:lpstr>
      <vt:lpstr>Mission of our Mechanics</vt:lpstr>
      <vt:lpstr>Responsibilities</vt:lpstr>
      <vt:lpstr>On/Off Responsibility</vt:lpstr>
      <vt:lpstr>Goal Scored Left – “Rocking Chair”</vt:lpstr>
      <vt:lpstr>Goal Scored Right</vt:lpstr>
      <vt:lpstr>Ball to Lead Left Official</vt:lpstr>
      <vt:lpstr>Ball to Wing Official</vt:lpstr>
      <vt:lpstr>Crease Play</vt:lpstr>
      <vt:lpstr>Crease Play</vt:lpstr>
      <vt:lpstr>Slow Break</vt:lpstr>
      <vt:lpstr>Fast Break</vt:lpstr>
      <vt:lpstr>Penalty Relay</vt:lpstr>
      <vt:lpstr>Fights</vt:lpstr>
      <vt:lpstr>uslacrosse.arbitersports.com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 1 The Game, Field, &amp; Equipment</dc:title>
  <dc:creator>US Lacrosse</dc:creator>
  <cp:lastModifiedBy>Dede, Scott</cp:lastModifiedBy>
  <cp:revision>69</cp:revision>
  <cp:lastPrinted>2015-10-22T17:58:11Z</cp:lastPrinted>
  <dcterms:created xsi:type="dcterms:W3CDTF">2015-09-21T13:32:46Z</dcterms:created>
  <dcterms:modified xsi:type="dcterms:W3CDTF">2017-03-01T00:54:13Z</dcterms:modified>
</cp:coreProperties>
</file>