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5DD2-18C4-45A7-9F76-ACEE0F13558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AC33-BB0A-4FA8-BF5F-0A41FC4C6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73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5DD2-18C4-45A7-9F76-ACEE0F13558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AC33-BB0A-4FA8-BF5F-0A41FC4C6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0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5DD2-18C4-45A7-9F76-ACEE0F13558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AC33-BB0A-4FA8-BF5F-0A41FC4C6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9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5DD2-18C4-45A7-9F76-ACEE0F13558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AC33-BB0A-4FA8-BF5F-0A41FC4C6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5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5DD2-18C4-45A7-9F76-ACEE0F13558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AC33-BB0A-4FA8-BF5F-0A41FC4C6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8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5DD2-18C4-45A7-9F76-ACEE0F13558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AC33-BB0A-4FA8-BF5F-0A41FC4C6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6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5DD2-18C4-45A7-9F76-ACEE0F13558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AC33-BB0A-4FA8-BF5F-0A41FC4C6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6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5DD2-18C4-45A7-9F76-ACEE0F13558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AC33-BB0A-4FA8-BF5F-0A41FC4C6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4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5DD2-18C4-45A7-9F76-ACEE0F13558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AC33-BB0A-4FA8-BF5F-0A41FC4C6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9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5DD2-18C4-45A7-9F76-ACEE0F13558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AC33-BB0A-4FA8-BF5F-0A41FC4C6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8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5DD2-18C4-45A7-9F76-ACEE0F13558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AC33-BB0A-4FA8-BF5F-0A41FC4C6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1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A5DD2-18C4-45A7-9F76-ACEE0F13558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1AC33-BB0A-4FA8-BF5F-0A41FC4C6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6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TIME - OUTS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Rules 4-24, 4-25 and 4-26</a:t>
            </a:r>
          </a:p>
          <a:p>
            <a:r>
              <a:rPr lang="en-US" dirty="0" smtClean="0"/>
              <a:t>Official’s Time-outs, Team Time-outs, Restarts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31" y="2385919"/>
            <a:ext cx="2046681" cy="204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06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079" y="948229"/>
            <a:ext cx="10515600" cy="51833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At our discretion.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25451" y="4370606"/>
            <a:ext cx="10515600" cy="4340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 smtClean="0"/>
              <a:t>* A bleeding player, an open wound, or blood on his uniform is considered an injured player</a:t>
            </a:r>
            <a:endParaRPr lang="en-US" sz="2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51079" y="318797"/>
            <a:ext cx="10515600" cy="518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Official’s Time-outs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51079" y="1633804"/>
            <a:ext cx="10515600" cy="45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 smtClean="0"/>
              <a:t>Delayed whistle: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145147" y="1946396"/>
            <a:ext cx="10515600" cy="45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 smtClean="0"/>
              <a:t>Attacking team has possession in the goal area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085045" y="2308837"/>
            <a:ext cx="10515600" cy="45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 smtClean="0"/>
              <a:t>Loose ball (until possession)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003479" y="2938190"/>
            <a:ext cx="10515600" cy="45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 smtClean="0"/>
              <a:t>Immediate whistle: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03479" y="3278221"/>
            <a:ext cx="10515600" cy="45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 smtClean="0"/>
              <a:t>Player </a:t>
            </a:r>
            <a:r>
              <a:rPr lang="en-US" sz="2200" u="sng" dirty="0" smtClean="0"/>
              <a:t>legally</a:t>
            </a:r>
            <a:r>
              <a:rPr lang="en-US" sz="2200" dirty="0" smtClean="0"/>
              <a:t> loses mandatory equipment in scrimmage area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145147" y="3618252"/>
            <a:ext cx="10515600" cy="45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 smtClean="0"/>
              <a:t>Mandatory goalie equipment becomes broken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003479" y="3958283"/>
            <a:ext cx="10515600" cy="45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 smtClean="0"/>
              <a:t>Officials deem an injury is severe or is in the scrimmage area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085045" y="4870110"/>
            <a:ext cx="10515600" cy="45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 smtClean="0"/>
              <a:t>To remove a player from the game that is exhibiting concussion symptoms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75020" y="578261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10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548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Calibri" panose="020F0502020204030204" pitchFamily="34" charset="0"/>
              </a:rPr>
              <a:t>Restarts following Officials Time-out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1530"/>
            <a:ext cx="10515600" cy="50545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Possession – Team maintains possession</a:t>
            </a:r>
            <a:endParaRPr lang="en-US" sz="2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696836"/>
            <a:ext cx="10515600" cy="505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Loose Ball outside crease – Alternate Possession</a:t>
            </a:r>
            <a:endParaRPr lang="en-US" sz="2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302142"/>
            <a:ext cx="10515600" cy="505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Loose Ball inside crease – Defensive Team gains possession</a:t>
            </a:r>
            <a:endParaRPr lang="en-US" sz="2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5082412"/>
            <a:ext cx="10515600" cy="50545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Following a Time-out, it is our responsibility to ensure the correct number of players are on the field. Too many/Too few = Delay of game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2181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51079" y="318797"/>
            <a:ext cx="10515600" cy="518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Team Time-outs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51079" y="2050235"/>
            <a:ext cx="10515600" cy="518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 smtClean="0"/>
              <a:t>Each team may call a maximum of two non-consecutive time outs per half</a:t>
            </a:r>
            <a:endParaRPr lang="en-US" sz="2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0927" y="3778788"/>
            <a:ext cx="10515600" cy="518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 smtClean="0"/>
              <a:t>Only a player on the field or the team’s Head Coach may request a time out</a:t>
            </a:r>
            <a:endParaRPr lang="en-US" sz="2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51079" y="4815829"/>
            <a:ext cx="10515600" cy="518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 smtClean="0"/>
              <a:t>Dead ball – either team *</a:t>
            </a:r>
            <a:endParaRPr lang="en-US" sz="22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51079" y="4347186"/>
            <a:ext cx="10515600" cy="518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 smtClean="0"/>
              <a:t>Live ball – only team with possession</a:t>
            </a:r>
            <a:endParaRPr lang="en-US" sz="22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51079" y="1011552"/>
            <a:ext cx="10515600" cy="518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 smtClean="0"/>
              <a:t>Each team is limited to a total of four time outs per regulation game ^</a:t>
            </a:r>
            <a:endParaRPr lang="en-US" sz="22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51079" y="2655346"/>
            <a:ext cx="10515600" cy="518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 smtClean="0"/>
              <a:t>Maximum of two minutes</a:t>
            </a:r>
          </a:p>
          <a:p>
            <a:pPr algn="ctr"/>
            <a:endParaRPr lang="en-US" sz="22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51079" y="1452555"/>
            <a:ext cx="10515600" cy="518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/>
              <a:t>^ Each team is granted one time out per overtime period </a:t>
            </a:r>
            <a:endParaRPr lang="en-US" sz="20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51079" y="3073429"/>
            <a:ext cx="10515600" cy="5183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 smtClean="0"/>
              <a:t>If the team calling the time out is ready before entire time-out time is used, then the time-out is over and both teams have 20 seconds to be ready to play  (“Timer On”)</a:t>
            </a:r>
          </a:p>
          <a:p>
            <a:pPr algn="ctr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6060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548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Calibri" panose="020F0502020204030204" pitchFamily="34" charset="0"/>
              </a:rPr>
              <a:t>Restarts following Team Time-out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3289"/>
            <a:ext cx="10515600" cy="50545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Goal Area – laterally outside the goal box (1 exception)</a:t>
            </a:r>
            <a:endParaRPr lang="en-US" sz="2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119756"/>
            <a:ext cx="10515600" cy="505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Outside Goal Area – Where the ball was when the whistle was blown</a:t>
            </a:r>
            <a:endParaRPr lang="en-US" sz="2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302141"/>
            <a:ext cx="10515600" cy="1162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Exception – Ball goes out of bounds on the end line and a time-out is granted. Ball is restarted where it went out of bounds 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0212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548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Calibri" panose="020F0502020204030204" pitchFamily="34" charset="0"/>
              </a:rPr>
              <a:t>Times to be aware to listen for a Time-out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30617"/>
            <a:ext cx="10515600" cy="50545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Close game and a turn-over with team looking for a quick restart (new defensive team)</a:t>
            </a:r>
            <a:endParaRPr lang="en-US" sz="2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119756"/>
            <a:ext cx="10515600" cy="505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Clearing team is struggling to cross midfield or get in the box</a:t>
            </a:r>
            <a:endParaRPr lang="en-US" sz="2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355917"/>
            <a:ext cx="10515600" cy="582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End of Quarter/Half 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2800464"/>
            <a:ext cx="10515600" cy="518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“Keep It In” situations with high defensive pressure</a:t>
            </a:r>
          </a:p>
          <a:p>
            <a:pPr algn="ctr"/>
            <a:endParaRPr lang="en-US" sz="2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655164"/>
            <a:ext cx="10515600" cy="518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Long loose ball situation (as soon as a team gains possession)</a:t>
            </a:r>
          </a:p>
          <a:p>
            <a:pPr algn="ctr"/>
            <a:endParaRPr lang="en-US" sz="22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4007181"/>
            <a:ext cx="10515600" cy="68838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Clearing team is </a:t>
            </a:r>
            <a:r>
              <a:rPr lang="en-US" sz="2200" dirty="0" err="1"/>
              <a:t>O</a:t>
            </a:r>
            <a:r>
              <a:rPr lang="en-US" sz="2200" dirty="0" err="1" smtClean="0"/>
              <a:t>ffsides</a:t>
            </a:r>
            <a:r>
              <a:rPr lang="en-US" sz="2200" dirty="0" smtClean="0"/>
              <a:t> (or about to be)</a:t>
            </a:r>
          </a:p>
          <a:p>
            <a:pPr lvl="1"/>
            <a:r>
              <a:rPr lang="en-US" sz="1800" dirty="0" smtClean="0"/>
              <a:t>“Coach, you’re </a:t>
            </a:r>
            <a:r>
              <a:rPr lang="en-US" sz="1800" dirty="0" err="1" smtClean="0"/>
              <a:t>offsides</a:t>
            </a:r>
            <a:r>
              <a:rPr lang="en-US" sz="1800" dirty="0" smtClean="0"/>
              <a:t>. Do you still want the time out?”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017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build="p"/>
      <p:bldP spid="6" grpId="0"/>
      <p:bldP spid="7" grpId="0"/>
      <p:bldP spid="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404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TIME - OUTS</vt:lpstr>
      <vt:lpstr>PowerPoint Presentation</vt:lpstr>
      <vt:lpstr>Restarts following Officials Time-out</vt:lpstr>
      <vt:lpstr>PowerPoint Presentation</vt:lpstr>
      <vt:lpstr>Restarts following Team Time-out</vt:lpstr>
      <vt:lpstr>Times to be aware to listen for a Time-out</vt:lpstr>
    </vt:vector>
  </TitlesOfParts>
  <Company>Downingtown Area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- OUTS</dc:title>
  <dc:creator>Cobb, Chris</dc:creator>
  <cp:lastModifiedBy>Dede, Scott</cp:lastModifiedBy>
  <cp:revision>11</cp:revision>
  <dcterms:created xsi:type="dcterms:W3CDTF">2017-04-03T22:34:54Z</dcterms:created>
  <dcterms:modified xsi:type="dcterms:W3CDTF">2017-05-10T19:50:19Z</dcterms:modified>
</cp:coreProperties>
</file>