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5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5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4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0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5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5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9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3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6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7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4487A-2D45-4791-864F-FB31BF869821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FBDB-0381-4445-9160-C565FEC5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7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Last 5 mins of the game: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90449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Topics for awareness &amp; discussion with your partners; </a:t>
            </a:r>
          </a:p>
          <a:p>
            <a:endParaRPr lang="en-US" sz="4400" dirty="0"/>
          </a:p>
          <a:p>
            <a:r>
              <a:rPr lang="en-US" sz="4400" dirty="0"/>
              <a:t>What are you thinking about?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066" y="1277541"/>
            <a:ext cx="1027453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Where I’m stopping on the way home? </a:t>
            </a:r>
          </a:p>
          <a:p>
            <a:endParaRPr lang="en-US" sz="4800" dirty="0"/>
          </a:p>
          <a:p>
            <a:endParaRPr lang="en-US" dirty="0"/>
          </a:p>
        </p:txBody>
      </p:sp>
      <p:sp>
        <p:nvSpPr>
          <p:cNvPr id="5" name="AutoShape 2" descr="Image result for wawa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Related image"/>
          <p:cNvSpPr>
            <a:spLocks noChangeAspect="1" noChangeArrowheads="1"/>
          </p:cNvSpPr>
          <p:nvPr/>
        </p:nvSpPr>
        <p:spPr bwMode="auto">
          <a:xfrm>
            <a:off x="6096000" y="3429000"/>
            <a:ext cx="3729644" cy="372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Related image"/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Image result for chilis"/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806" y="2838450"/>
            <a:ext cx="3449568" cy="24198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024187"/>
            <a:ext cx="3204454" cy="245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3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9673" y="1217903"/>
            <a:ext cx="106420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Situations</a:t>
            </a:r>
          </a:p>
          <a:p>
            <a:endParaRPr lang="en-US" sz="4000" dirty="0"/>
          </a:p>
          <a:p>
            <a:r>
              <a:rPr lang="en-US" sz="4000" dirty="0"/>
              <a:t>Timeouts</a:t>
            </a:r>
          </a:p>
          <a:p>
            <a:endParaRPr lang="en-US" sz="4000" dirty="0"/>
          </a:p>
          <a:p>
            <a:r>
              <a:rPr lang="en-US" sz="4000" dirty="0"/>
              <a:t>Consistency </a:t>
            </a:r>
          </a:p>
          <a:p>
            <a:endParaRPr lang="en-US" sz="4000" dirty="0"/>
          </a:p>
          <a:p>
            <a:r>
              <a:rPr lang="en-US" sz="4000" dirty="0"/>
              <a:t>2:00 Mins  Keep it in or NOT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869" y="1386698"/>
            <a:ext cx="4027486" cy="300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2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Situations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95152" y="1690688"/>
            <a:ext cx="940169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Tight game  Vs Blowout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Weather -  Thunderstorm protocol,  resume game / suspend game  - write it all down: score, time, t/o, where the ball was.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Foul trouble  - anyone with 4 mins worth of personals, or 1 unsportsmanlike? </a:t>
            </a:r>
          </a:p>
          <a:p>
            <a:endParaRPr lang="en-US" sz="2800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6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Timeouts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3782" y="1886989"/>
            <a:ext cx="80384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Whose got them and how many? 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Overcommunicate with Coaches  -   “ Coach you have one timeout left,  they have two.”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Team that calls the timeout says they are ready go,  blow the whistle,  start your timer, </a:t>
            </a:r>
            <a:r>
              <a:rPr lang="en-US" sz="3200" dirty="0" err="1"/>
              <a:t>get’em</a:t>
            </a:r>
            <a:r>
              <a:rPr lang="en-US" sz="3200" dirty="0"/>
              <a:t> back on the field. 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98" y="340186"/>
            <a:ext cx="10515600" cy="1325563"/>
          </a:xfrm>
        </p:spPr>
        <p:txBody>
          <a:bodyPr/>
          <a:lstStyle/>
          <a:p>
            <a:r>
              <a:rPr lang="en-US" b="1" u="sng" dirty="0"/>
              <a:t>Consistency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3411" y="1665749"/>
            <a:ext cx="96011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#1 compliant from Coaches regardless of game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Slash in the 1</a:t>
            </a:r>
            <a:r>
              <a:rPr lang="en-US" sz="2800" baseline="30000" dirty="0"/>
              <a:t>st</a:t>
            </a:r>
            <a:r>
              <a:rPr lang="en-US" sz="2800" dirty="0"/>
              <a:t> </a:t>
            </a:r>
            <a:r>
              <a:rPr lang="en-US" sz="2800" dirty="0" err="1"/>
              <a:t>qtr</a:t>
            </a:r>
            <a:r>
              <a:rPr lang="en-US" sz="2800" dirty="0"/>
              <a:t> better be a slash in the last 5 mins too.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push is a push is a push.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Our job is to keep it safe and fair.</a:t>
            </a:r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357" y="2991312"/>
            <a:ext cx="3985481" cy="322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0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Get it in, Keep it in??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280" y="1504604"/>
            <a:ext cx="89278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New Rule for 2017   6-10-3 </a:t>
            </a:r>
          </a:p>
          <a:p>
            <a:endParaRPr lang="en-US" sz="3200" dirty="0"/>
          </a:p>
          <a:p>
            <a:r>
              <a:rPr lang="en-US" sz="3200" dirty="0"/>
              <a:t>Last 2 minutes,  in 2017,  Stalling rule is ONLY in effect if the </a:t>
            </a:r>
            <a:r>
              <a:rPr lang="en-US" sz="3200" u="sng" dirty="0"/>
              <a:t>difference in goals is 4 or less</a:t>
            </a:r>
            <a:r>
              <a:rPr lang="en-US" sz="3200" dirty="0"/>
              <a:t>.  5 or greater no one has to keep it in. </a:t>
            </a:r>
          </a:p>
          <a:p>
            <a:endParaRPr lang="en-US" sz="3200" dirty="0"/>
          </a:p>
          <a:p>
            <a:r>
              <a:rPr lang="en-US" sz="3200" dirty="0"/>
              <a:t>Overcommunicate this too.  Old habits die hard, coaches and players will be yelling to keep it in.  And complaining if the other team doesn’t 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324" y="2692689"/>
            <a:ext cx="10515600" cy="1325563"/>
          </a:xfrm>
        </p:spPr>
        <p:txBody>
          <a:bodyPr/>
          <a:lstStyle/>
          <a:p>
            <a:r>
              <a:rPr lang="en-US" b="1" dirty="0"/>
              <a:t>Questions – or other topics to consider? </a:t>
            </a:r>
          </a:p>
        </p:txBody>
      </p:sp>
    </p:spTree>
    <p:extLst>
      <p:ext uri="{BB962C8B-B14F-4D97-AF65-F5344CB8AC3E}">
        <p14:creationId xmlns:p14="http://schemas.microsoft.com/office/powerpoint/2010/main" val="112123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263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Last 5 mins of the game:</vt:lpstr>
      <vt:lpstr>PowerPoint Presentation</vt:lpstr>
      <vt:lpstr>PowerPoint Presentation</vt:lpstr>
      <vt:lpstr>Situations</vt:lpstr>
      <vt:lpstr>Timeouts </vt:lpstr>
      <vt:lpstr>Consistency</vt:lpstr>
      <vt:lpstr>Get it in, Keep it in?? </vt:lpstr>
      <vt:lpstr>Questions – or other topics to consider?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5 mins of the game?</dc:title>
  <dc:creator>Twohig, Bill</dc:creator>
  <cp:lastModifiedBy>Dede, Scott</cp:lastModifiedBy>
  <cp:revision>21</cp:revision>
  <dcterms:created xsi:type="dcterms:W3CDTF">2017-03-27T14:58:06Z</dcterms:created>
  <dcterms:modified xsi:type="dcterms:W3CDTF">2017-03-28T19:29:29Z</dcterms:modified>
</cp:coreProperties>
</file>